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7" r:id="rId3"/>
    <p:sldId id="281" r:id="rId4"/>
    <p:sldId id="321" r:id="rId5"/>
    <p:sldId id="272" r:id="rId6"/>
    <p:sldId id="275" r:id="rId7"/>
    <p:sldId id="319" r:id="rId8"/>
    <p:sldId id="287" r:id="rId9"/>
    <p:sldId id="288" r:id="rId10"/>
    <p:sldId id="320" r:id="rId11"/>
    <p:sldId id="322" r:id="rId12"/>
    <p:sldId id="318" r:id="rId13"/>
    <p:sldId id="27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575F"/>
    <a:srgbClr val="71574A"/>
    <a:srgbClr val="332822"/>
    <a:srgbClr val="3C2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5C1F8-2BBD-4BCC-A64F-51997A36F6C5}" v="49" dt="2025-07-22T21:42:37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82930" autoAdjust="0"/>
  </p:normalViewPr>
  <p:slideViewPr>
    <p:cSldViewPr snapToGrid="0" showGuides="1">
      <p:cViewPr>
        <p:scale>
          <a:sx n="75" d="100"/>
          <a:sy n="75" d="100"/>
        </p:scale>
        <p:origin x="1308" y="3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EB - ARS - Jafe Souza" userId="22730f30-e2a6-4ccd-8a4f-8a48846cafad" providerId="ADAL" clId="{28E67D13-F360-744C-919E-37C83A5FA9E0}"/>
    <pc:docChg chg="custSel addSld delSld modSld sldOrd">
      <pc:chgData name="USEB - ARS - Jafe Souza" userId="22730f30-e2a6-4ccd-8a4f-8a48846cafad" providerId="ADAL" clId="{28E67D13-F360-744C-919E-37C83A5FA9E0}" dt="2025-06-24T18:01:07.276" v="66" actId="1076"/>
      <pc:docMkLst>
        <pc:docMk/>
      </pc:docMkLst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596075915" sldId="257"/>
        </pc:sldMkLst>
      </pc:sldChg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1801000197" sldId="258"/>
        </pc:sldMkLst>
      </pc:sldChg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1603783989" sldId="259"/>
        </pc:sldMkLst>
      </pc:sldChg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2488120515" sldId="267"/>
        </pc:sldMkLst>
      </pc:sldChg>
      <pc:sldChg chg="del">
        <pc:chgData name="USEB - ARS - Jafe Souza" userId="22730f30-e2a6-4ccd-8a4f-8a48846cafad" providerId="ADAL" clId="{28E67D13-F360-744C-919E-37C83A5FA9E0}" dt="2025-06-24T17:31:11.753" v="0" actId="2696"/>
        <pc:sldMkLst>
          <pc:docMk/>
          <pc:sldMk cId="706612861" sldId="269"/>
        </pc:sldMkLst>
      </pc:sldChg>
      <pc:sldChg chg="new ord">
        <pc:chgData name="USEB - ARS - Jafe Souza" userId="22730f30-e2a6-4ccd-8a4f-8a48846cafad" providerId="ADAL" clId="{28E67D13-F360-744C-919E-37C83A5FA9E0}" dt="2025-06-24T17:53:25.504" v="48" actId="1076"/>
        <pc:sldMkLst>
          <pc:docMk/>
          <pc:sldMk cId="1793444971" sldId="271"/>
        </pc:sldMkLst>
      </pc:sldChg>
      <pc:sldChg chg="addSp delSp modSp add delAnim">
        <pc:chgData name="USEB - ARS - Jafe Souza" userId="22730f30-e2a6-4ccd-8a4f-8a48846cafad" providerId="ADAL" clId="{28E67D13-F360-744C-919E-37C83A5FA9E0}" dt="2025-06-24T17:48:11.734" v="45" actId="14100"/>
        <pc:sldMkLst>
          <pc:docMk/>
          <pc:sldMk cId="2166828206" sldId="272"/>
        </pc:sldMkLst>
        <pc:spChg chg="add mod">
          <ac:chgData name="USEB - ARS - Jafe Souza" userId="22730f30-e2a6-4ccd-8a4f-8a48846cafad" providerId="ADAL" clId="{28E67D13-F360-744C-919E-37C83A5FA9E0}" dt="2025-06-24T17:48:11.734" v="45" actId="14100"/>
          <ac:spMkLst>
            <pc:docMk/>
            <pc:sldMk cId="2166828206" sldId="272"/>
            <ac:spMk id="5" creationId="{8B06DF90-5CF3-B13F-050F-1E2275981ED9}"/>
          </ac:spMkLst>
        </pc:spChg>
      </pc:sldChg>
      <pc:sldChg chg="add">
        <pc:chgData name="USEB - ARS - Jafe Souza" userId="22730f30-e2a6-4ccd-8a4f-8a48846cafad" providerId="ADAL" clId="{28E67D13-F360-744C-919E-37C83A5FA9E0}" dt="2025-06-24T17:53:13.202" v="46" actId="571"/>
        <pc:sldMkLst>
          <pc:docMk/>
          <pc:sldMk cId="3725261620" sldId="273"/>
        </pc:sldMkLst>
      </pc:sldChg>
      <pc:sldChg chg="addSp delSp modSp add ord">
        <pc:chgData name="USEB - ARS - Jafe Souza" userId="22730f30-e2a6-4ccd-8a4f-8a48846cafad" providerId="ADAL" clId="{28E67D13-F360-744C-919E-37C83A5FA9E0}" dt="2025-06-24T17:55:55.921" v="58" actId="14100"/>
        <pc:sldMkLst>
          <pc:docMk/>
          <pc:sldMk cId="687773351" sldId="274"/>
        </pc:sldMkLst>
      </pc:sldChg>
      <pc:sldChg chg="addSp modSp add ord">
        <pc:chgData name="USEB - ARS - Jafe Souza" userId="22730f30-e2a6-4ccd-8a4f-8a48846cafad" providerId="ADAL" clId="{28E67D13-F360-744C-919E-37C83A5FA9E0}" dt="2025-06-24T18:01:07.276" v="66" actId="1076"/>
        <pc:sldMkLst>
          <pc:docMk/>
          <pc:sldMk cId="3064440215" sldId="275"/>
        </pc:sldMkLst>
      </pc:sldChg>
      <pc:sldChg chg="add">
        <pc:chgData name="USEB - ARS - Jafe Souza" userId="22730f30-e2a6-4ccd-8a4f-8a48846cafad" providerId="ADAL" clId="{28E67D13-F360-744C-919E-37C83A5FA9E0}" dt="2025-06-24T17:54:39.361" v="51" actId="571"/>
        <pc:sldMkLst>
          <pc:docMk/>
          <pc:sldMk cId="2189981857" sldId="276"/>
        </pc:sldMkLst>
      </pc:sldChg>
      <pc:sldChg chg="add">
        <pc:chgData name="USEB - ARS - Jafe Souza" userId="22730f30-e2a6-4ccd-8a4f-8a48846cafad" providerId="ADAL" clId="{28E67D13-F360-744C-919E-37C83A5FA9E0}" dt="2025-06-24T17:54:41.210" v="52" actId="571"/>
        <pc:sldMkLst>
          <pc:docMk/>
          <pc:sldMk cId="2157086033" sldId="277"/>
        </pc:sldMkLst>
      </pc:sldChg>
    </pc:docChg>
  </pc:docChgLst>
  <pc:docChgLst>
    <pc:chgData name="USEB - ARS - Jafe Souza" userId="22730f30-e2a6-4ccd-8a4f-8a48846cafad" providerId="ADAL" clId="{0BEBD3FD-7024-4897-AF93-6172ADEE58B2}"/>
    <pc:docChg chg="undo redo custSel addSld delSld modSld sldOrd">
      <pc:chgData name="USEB - ARS - Jafe Souza" userId="22730f30-e2a6-4ccd-8a4f-8a48846cafad" providerId="ADAL" clId="{0BEBD3FD-7024-4897-AF93-6172ADEE58B2}" dt="2025-07-08T21:41:22.866" v="415" actId="1037"/>
      <pc:docMkLst>
        <pc:docMk/>
      </pc:docMkLst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1793444971" sldId="271"/>
        </pc:sldMkLst>
      </pc:sldChg>
      <pc:sldChg chg="modSp mod ord">
        <pc:chgData name="USEB - ARS - Jafe Souza" userId="22730f30-e2a6-4ccd-8a4f-8a48846cafad" providerId="ADAL" clId="{0BEBD3FD-7024-4897-AF93-6172ADEE58B2}" dt="2025-07-08T21:05:50.851" v="231"/>
        <pc:sldMkLst>
          <pc:docMk/>
          <pc:sldMk cId="2166828206" sldId="272"/>
        </pc:sldMkLst>
        <pc:spChg chg="mod">
          <ac:chgData name="USEB - ARS - Jafe Souza" userId="22730f30-e2a6-4ccd-8a4f-8a48846cafad" providerId="ADAL" clId="{0BEBD3FD-7024-4897-AF93-6172ADEE58B2}" dt="2025-07-08T21:05:29.414" v="226" actId="6549"/>
          <ac:spMkLst>
            <pc:docMk/>
            <pc:sldMk cId="2166828206" sldId="272"/>
            <ac:spMk id="5" creationId="{8B06DF90-5CF3-B13F-050F-1E2275981ED9}"/>
          </ac:spMkLst>
        </pc:spChg>
      </pc:sldChg>
      <pc:sldChg chg="modSp mod ord">
        <pc:chgData name="USEB - ARS - Jafe Souza" userId="22730f30-e2a6-4ccd-8a4f-8a48846cafad" providerId="ADAL" clId="{0BEBD3FD-7024-4897-AF93-6172ADEE58B2}" dt="2025-07-08T21:30:04.895" v="335" actId="14861"/>
        <pc:sldMkLst>
          <pc:docMk/>
          <pc:sldMk cId="687773351" sldId="274"/>
        </pc:sldMkLst>
      </pc:sldChg>
      <pc:sldChg chg="addSp delSp modSp mod ord">
        <pc:chgData name="USEB - ARS - Jafe Souza" userId="22730f30-e2a6-4ccd-8a4f-8a48846cafad" providerId="ADAL" clId="{0BEBD3FD-7024-4897-AF93-6172ADEE58B2}" dt="2025-07-08T21:26:43.340" v="304"/>
        <pc:sldMkLst>
          <pc:docMk/>
          <pc:sldMk cId="3064440215" sldId="275"/>
        </pc:sldMkLst>
      </pc:sldChg>
      <pc:sldChg chg="ord">
        <pc:chgData name="USEB - ARS - Jafe Souza" userId="22730f30-e2a6-4ccd-8a4f-8a48846cafad" providerId="ADAL" clId="{0BEBD3FD-7024-4897-AF93-6172ADEE58B2}" dt="2025-07-08T20:45:22.605" v="5"/>
        <pc:sldMkLst>
          <pc:docMk/>
          <pc:sldMk cId="2409293058" sldId="278"/>
        </pc:sldMkLst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2735760991" sldId="279"/>
        </pc:sldMkLst>
      </pc:sldChg>
      <pc:sldChg chg="ord">
        <pc:chgData name="USEB - ARS - Jafe Souza" userId="22730f30-e2a6-4ccd-8a4f-8a48846cafad" providerId="ADAL" clId="{0BEBD3FD-7024-4897-AF93-6172ADEE58B2}" dt="2025-07-08T20:45:19.249" v="3"/>
        <pc:sldMkLst>
          <pc:docMk/>
          <pc:sldMk cId="1026596127" sldId="280"/>
        </pc:sldMkLst>
      </pc:sldChg>
      <pc:sldChg chg="addSp delSp modSp mod ord">
        <pc:chgData name="USEB - ARS - Jafe Souza" userId="22730f30-e2a6-4ccd-8a4f-8a48846cafad" providerId="ADAL" clId="{0BEBD3FD-7024-4897-AF93-6172ADEE58B2}" dt="2025-07-08T20:46:19.934" v="13"/>
        <pc:sldMkLst>
          <pc:docMk/>
          <pc:sldMk cId="3281603190" sldId="281"/>
        </pc:sldMkLst>
        <pc:picChg chg="add mod">
          <ac:chgData name="USEB - ARS - Jafe Souza" userId="22730f30-e2a6-4ccd-8a4f-8a48846cafad" providerId="ADAL" clId="{0BEBD3FD-7024-4897-AF93-6172ADEE58B2}" dt="2025-07-08T20:45:52.567" v="9" actId="14861"/>
          <ac:picMkLst>
            <pc:docMk/>
            <pc:sldMk cId="3281603190" sldId="281"/>
            <ac:picMk id="2" creationId="{B7505415-F119-A816-28C7-B245FE229533}"/>
          </ac:picMkLst>
        </pc:picChg>
        <pc:picChg chg="add mod ord">
          <ac:chgData name="USEB - ARS - Jafe Souza" userId="22730f30-e2a6-4ccd-8a4f-8a48846cafad" providerId="ADAL" clId="{0BEBD3FD-7024-4897-AF93-6172ADEE58B2}" dt="2025-07-08T20:46:10.080" v="11" actId="167"/>
          <ac:picMkLst>
            <pc:docMk/>
            <pc:sldMk cId="3281603190" sldId="281"/>
            <ac:picMk id="4" creationId="{E455EAF2-4D2D-C1CE-EAD7-0A1D51BA97ED}"/>
          </ac:picMkLst>
        </pc:picChg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499192747" sldId="282"/>
        </pc:sldMkLst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3378591164" sldId="283"/>
        </pc:sldMkLst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2651367365" sldId="284"/>
        </pc:sldMkLst>
      </pc:sldChg>
      <pc:sldChg chg="del">
        <pc:chgData name="USEB - ARS - Jafe Souza" userId="22730f30-e2a6-4ccd-8a4f-8a48846cafad" providerId="ADAL" clId="{0BEBD3FD-7024-4897-AF93-6172ADEE58B2}" dt="2025-07-08T21:22:48.249" v="282" actId="47"/>
        <pc:sldMkLst>
          <pc:docMk/>
          <pc:sldMk cId="2891868460" sldId="285"/>
        </pc:sldMkLst>
      </pc:sldChg>
      <pc:sldChg chg="new del">
        <pc:chgData name="USEB - ARS - Jafe Souza" userId="22730f30-e2a6-4ccd-8a4f-8a48846cafad" providerId="ADAL" clId="{0BEBD3FD-7024-4897-AF93-6172ADEE58B2}" dt="2025-07-08T21:22:50.561" v="283" actId="47"/>
        <pc:sldMkLst>
          <pc:docMk/>
          <pc:sldMk cId="2729343131" sldId="286"/>
        </pc:sldMkLst>
      </pc:sldChg>
      <pc:sldChg chg="addSp delSp modSp add mod">
        <pc:chgData name="USEB - ARS - Jafe Souza" userId="22730f30-e2a6-4ccd-8a4f-8a48846cafad" providerId="ADAL" clId="{0BEBD3FD-7024-4897-AF93-6172ADEE58B2}" dt="2025-07-08T20:52:19.184" v="25" actId="14861"/>
        <pc:sldMkLst>
          <pc:docMk/>
          <pc:sldMk cId="3771549375" sldId="287"/>
        </pc:sldMkLst>
      </pc:sldChg>
      <pc:sldChg chg="addSp delSp modSp add mod">
        <pc:chgData name="USEB - ARS - Jafe Souza" userId="22730f30-e2a6-4ccd-8a4f-8a48846cafad" providerId="ADAL" clId="{0BEBD3FD-7024-4897-AF93-6172ADEE58B2}" dt="2025-07-08T21:02:16.981" v="109" actId="478"/>
        <pc:sldMkLst>
          <pc:docMk/>
          <pc:sldMk cId="2958871729" sldId="288"/>
        </pc:sldMkLst>
      </pc:sldChg>
      <pc:sldChg chg="addSp modSp add del mod ord">
        <pc:chgData name="USEB - ARS - Jafe Souza" userId="22730f30-e2a6-4ccd-8a4f-8a48846cafad" providerId="ADAL" clId="{0BEBD3FD-7024-4897-AF93-6172ADEE58B2}" dt="2025-07-08T21:35:32.118" v="350" actId="47"/>
        <pc:sldMkLst>
          <pc:docMk/>
          <pc:sldMk cId="2818924787" sldId="289"/>
        </pc:sldMkLst>
      </pc:sldChg>
      <pc:sldChg chg="addSp delSp modSp add mod ord">
        <pc:chgData name="USEB - ARS - Jafe Souza" userId="22730f30-e2a6-4ccd-8a4f-8a48846cafad" providerId="ADAL" clId="{0BEBD3FD-7024-4897-AF93-6172ADEE58B2}" dt="2025-07-08T21:34:28.406" v="345" actId="14100"/>
        <pc:sldMkLst>
          <pc:docMk/>
          <pc:sldMk cId="1946069592" sldId="290"/>
        </pc:sldMkLst>
      </pc:sldChg>
      <pc:sldChg chg="add">
        <pc:chgData name="USEB - ARS - Jafe Souza" userId="22730f30-e2a6-4ccd-8a4f-8a48846cafad" providerId="ADAL" clId="{0BEBD3FD-7024-4897-AF93-6172ADEE58B2}" dt="2025-07-08T20:59:29.843" v="102"/>
        <pc:sldMkLst>
          <pc:docMk/>
          <pc:sldMk cId="2990713873" sldId="291"/>
        </pc:sldMkLst>
      </pc:sldChg>
      <pc:sldChg chg="modSp add del mod">
        <pc:chgData name="USEB - ARS - Jafe Souza" userId="22730f30-e2a6-4ccd-8a4f-8a48846cafad" providerId="ADAL" clId="{0BEBD3FD-7024-4897-AF93-6172ADEE58B2}" dt="2025-07-08T21:04:53.597" v="214" actId="47"/>
        <pc:sldMkLst>
          <pc:docMk/>
          <pc:sldMk cId="3483121602" sldId="292"/>
        </pc:sldMkLst>
      </pc:sldChg>
      <pc:sldChg chg="modSp add mod ord">
        <pc:chgData name="USEB - ARS - Jafe Souza" userId="22730f30-e2a6-4ccd-8a4f-8a48846cafad" providerId="ADAL" clId="{0BEBD3FD-7024-4897-AF93-6172ADEE58B2}" dt="2025-07-08T21:05:50.851" v="231"/>
        <pc:sldMkLst>
          <pc:docMk/>
          <pc:sldMk cId="3828129486" sldId="292"/>
        </pc:sldMkLst>
      </pc:sldChg>
      <pc:sldChg chg="modSp add del mod ord">
        <pc:chgData name="USEB - ARS - Jafe Souza" userId="22730f30-e2a6-4ccd-8a4f-8a48846cafad" providerId="ADAL" clId="{0BEBD3FD-7024-4897-AF93-6172ADEE58B2}" dt="2025-07-08T21:21:06.535" v="272" actId="47"/>
        <pc:sldMkLst>
          <pc:docMk/>
          <pc:sldMk cId="2876046144" sldId="293"/>
        </pc:sldMkLst>
      </pc:sldChg>
      <pc:sldChg chg="modSp add mod ord">
        <pc:chgData name="USEB - ARS - Jafe Souza" userId="22730f30-e2a6-4ccd-8a4f-8a48846cafad" providerId="ADAL" clId="{0BEBD3FD-7024-4897-AF93-6172ADEE58B2}" dt="2025-07-08T21:07:56.548" v="258" actId="313"/>
        <pc:sldMkLst>
          <pc:docMk/>
          <pc:sldMk cId="1586160187" sldId="294"/>
        </pc:sldMkLst>
      </pc:sldChg>
      <pc:sldChg chg="modSp add mod">
        <pc:chgData name="USEB - ARS - Jafe Souza" userId="22730f30-e2a6-4ccd-8a4f-8a48846cafad" providerId="ADAL" clId="{0BEBD3FD-7024-4897-AF93-6172ADEE58B2}" dt="2025-07-08T21:17:13.831" v="263" actId="13926"/>
        <pc:sldMkLst>
          <pc:docMk/>
          <pc:sldMk cId="3585811862" sldId="295"/>
        </pc:sldMkLst>
      </pc:sldChg>
      <pc:sldChg chg="modSp add mod">
        <pc:chgData name="USEB - ARS - Jafe Souza" userId="22730f30-e2a6-4ccd-8a4f-8a48846cafad" providerId="ADAL" clId="{0BEBD3FD-7024-4897-AF93-6172ADEE58B2}" dt="2025-07-08T21:18:53.365" v="265" actId="13926"/>
        <pc:sldMkLst>
          <pc:docMk/>
          <pc:sldMk cId="1650875664" sldId="296"/>
        </pc:sldMkLst>
      </pc:sldChg>
      <pc:sldChg chg="add del">
        <pc:chgData name="USEB - ARS - Jafe Souza" userId="22730f30-e2a6-4ccd-8a4f-8a48846cafad" providerId="ADAL" clId="{0BEBD3FD-7024-4897-AF93-6172ADEE58B2}" dt="2025-07-08T21:19:04.281" v="267"/>
        <pc:sldMkLst>
          <pc:docMk/>
          <pc:sldMk cId="3189782210" sldId="297"/>
        </pc:sldMkLst>
      </pc:sldChg>
      <pc:sldChg chg="modSp add mod">
        <pc:chgData name="USEB - ARS - Jafe Souza" userId="22730f30-e2a6-4ccd-8a4f-8a48846cafad" providerId="ADAL" clId="{0BEBD3FD-7024-4897-AF93-6172ADEE58B2}" dt="2025-07-08T21:19:40.960" v="269" actId="13926"/>
        <pc:sldMkLst>
          <pc:docMk/>
          <pc:sldMk cId="4031077595" sldId="297"/>
        </pc:sldMkLst>
      </pc:sldChg>
      <pc:sldChg chg="modSp add mod">
        <pc:chgData name="USEB - ARS - Jafe Souza" userId="22730f30-e2a6-4ccd-8a4f-8a48846cafad" providerId="ADAL" clId="{0BEBD3FD-7024-4897-AF93-6172ADEE58B2}" dt="2025-07-08T21:20:49.271" v="271" actId="13926"/>
        <pc:sldMkLst>
          <pc:docMk/>
          <pc:sldMk cId="3562680269" sldId="298"/>
        </pc:sldMkLst>
      </pc:sldChg>
      <pc:sldChg chg="addSp delSp modSp add mod">
        <pc:chgData name="USEB - ARS - Jafe Souza" userId="22730f30-e2a6-4ccd-8a4f-8a48846cafad" providerId="ADAL" clId="{0BEBD3FD-7024-4897-AF93-6172ADEE58B2}" dt="2025-07-08T21:27:09.793" v="305" actId="478"/>
        <pc:sldMkLst>
          <pc:docMk/>
          <pc:sldMk cId="3946029942" sldId="299"/>
        </pc:sldMkLst>
      </pc:sldChg>
      <pc:sldChg chg="add">
        <pc:chgData name="USEB - ARS - Jafe Souza" userId="22730f30-e2a6-4ccd-8a4f-8a48846cafad" providerId="ADAL" clId="{0BEBD3FD-7024-4897-AF93-6172ADEE58B2}" dt="2025-07-08T21:24:58.280" v="294"/>
        <pc:sldMkLst>
          <pc:docMk/>
          <pc:sldMk cId="2232829236" sldId="300"/>
        </pc:sldMkLst>
      </pc:sldChg>
      <pc:sldChg chg="modSp add mod">
        <pc:chgData name="USEB - ARS - Jafe Souza" userId="22730f30-e2a6-4ccd-8a4f-8a48846cafad" providerId="ADAL" clId="{0BEBD3FD-7024-4897-AF93-6172ADEE58B2}" dt="2025-07-08T21:26:07.733" v="302" actId="13926"/>
        <pc:sldMkLst>
          <pc:docMk/>
          <pc:sldMk cId="2791861607" sldId="301"/>
        </pc:sldMkLst>
      </pc:sldChg>
      <pc:sldChg chg="addSp delSp modSp add mod">
        <pc:chgData name="USEB - ARS - Jafe Souza" userId="22730f30-e2a6-4ccd-8a4f-8a48846cafad" providerId="ADAL" clId="{0BEBD3FD-7024-4897-AF93-6172ADEE58B2}" dt="2025-07-08T21:36:36.533" v="359" actId="14100"/>
        <pc:sldMkLst>
          <pc:docMk/>
          <pc:sldMk cId="3836646693" sldId="302"/>
        </pc:sldMkLst>
      </pc:sldChg>
      <pc:sldChg chg="addSp modSp add mod ord">
        <pc:chgData name="USEB - ARS - Jafe Souza" userId="22730f30-e2a6-4ccd-8a4f-8a48846cafad" providerId="ADAL" clId="{0BEBD3FD-7024-4897-AF93-6172ADEE58B2}" dt="2025-07-08T21:35:36.272" v="352"/>
        <pc:sldMkLst>
          <pc:docMk/>
          <pc:sldMk cId="1267033526" sldId="303"/>
        </pc:sldMkLst>
      </pc:sldChg>
      <pc:sldChg chg="addSp modSp add mod">
        <pc:chgData name="USEB - ARS - Jafe Souza" userId="22730f30-e2a6-4ccd-8a4f-8a48846cafad" providerId="ADAL" clId="{0BEBD3FD-7024-4897-AF93-6172ADEE58B2}" dt="2025-07-08T21:35:15.776" v="348" actId="14861"/>
        <pc:sldMkLst>
          <pc:docMk/>
          <pc:sldMk cId="3338199568" sldId="304"/>
        </pc:sldMkLst>
      </pc:sldChg>
      <pc:sldChg chg="add">
        <pc:chgData name="USEB - ARS - Jafe Souza" userId="22730f30-e2a6-4ccd-8a4f-8a48846cafad" providerId="ADAL" clId="{0BEBD3FD-7024-4897-AF93-6172ADEE58B2}" dt="2025-07-08T21:36:12.871" v="353"/>
        <pc:sldMkLst>
          <pc:docMk/>
          <pc:sldMk cId="599880196" sldId="305"/>
        </pc:sldMkLst>
      </pc:sldChg>
      <pc:sldChg chg="addSp delSp modSp add mod">
        <pc:chgData name="USEB - ARS - Jafe Souza" userId="22730f30-e2a6-4ccd-8a4f-8a48846cafad" providerId="ADAL" clId="{0BEBD3FD-7024-4897-AF93-6172ADEE58B2}" dt="2025-07-08T21:41:22.866" v="415" actId="1037"/>
        <pc:sldMkLst>
          <pc:docMk/>
          <pc:sldMk cId="2642216401" sldId="306"/>
        </pc:sldMkLst>
      </pc:sldChg>
      <pc:sldChg chg="add del">
        <pc:chgData name="USEB - ARS - Jafe Souza" userId="22730f30-e2a6-4ccd-8a4f-8a48846cafad" providerId="ADAL" clId="{0BEBD3FD-7024-4897-AF93-6172ADEE58B2}" dt="2025-07-08T21:41:10.798" v="390" actId="47"/>
        <pc:sldMkLst>
          <pc:docMk/>
          <pc:sldMk cId="1012472784" sldId="307"/>
        </pc:sldMkLst>
      </pc:sldChg>
    </pc:docChg>
  </pc:docChgLst>
  <pc:docChgLst>
    <pc:chgData name="USEB - ARS - Jafe Souza" userId="22730f30-e2a6-4ccd-8a4f-8a48846cafad" providerId="ADAL" clId="{46FBCD67-45C6-468B-9E6A-AAE26BD64F97}"/>
    <pc:docChg chg="undo custSel addSld delSld modSld sldOrd">
      <pc:chgData name="USEB - ARS - Jafe Souza" userId="22730f30-e2a6-4ccd-8a4f-8a48846cafad" providerId="ADAL" clId="{46FBCD67-45C6-468B-9E6A-AAE26BD64F97}" dt="2025-07-01T21:35:09.064" v="329" actId="47"/>
      <pc:docMkLst>
        <pc:docMk/>
      </pc:docMkLst>
      <pc:sldChg chg="del">
        <pc:chgData name="USEB - ARS - Jafe Souza" userId="22730f30-e2a6-4ccd-8a4f-8a48846cafad" providerId="ADAL" clId="{46FBCD67-45C6-468B-9E6A-AAE26BD64F97}" dt="2025-07-01T20:53:07.786" v="0" actId="47"/>
        <pc:sldMkLst>
          <pc:docMk/>
          <pc:sldMk cId="2436512472" sldId="268"/>
        </pc:sldMkLst>
      </pc:sldChg>
      <pc:sldChg chg="ord">
        <pc:chgData name="USEB - ARS - Jafe Souza" userId="22730f30-e2a6-4ccd-8a4f-8a48846cafad" providerId="ADAL" clId="{46FBCD67-45C6-468B-9E6A-AAE26BD64F97}" dt="2025-07-01T21:34:32.051" v="327"/>
        <pc:sldMkLst>
          <pc:docMk/>
          <pc:sldMk cId="3248844400" sldId="270"/>
        </pc:sldMkLst>
      </pc:sldChg>
      <pc:sldChg chg="addSp">
        <pc:chgData name="USEB - ARS - Jafe Souza" userId="22730f30-e2a6-4ccd-8a4f-8a48846cafad" providerId="ADAL" clId="{46FBCD67-45C6-468B-9E6A-AAE26BD64F97}" dt="2025-07-01T21:32:50.718" v="320"/>
        <pc:sldMkLst>
          <pc:docMk/>
          <pc:sldMk cId="1793444971" sldId="271"/>
        </pc:sldMkLst>
      </pc:sldChg>
      <pc:sldChg chg="modSp mod">
        <pc:chgData name="USEB - ARS - Jafe Souza" userId="22730f30-e2a6-4ccd-8a4f-8a48846cafad" providerId="ADAL" clId="{46FBCD67-45C6-468B-9E6A-AAE26BD64F97}" dt="2025-07-01T20:56:15.498" v="153" actId="14100"/>
        <pc:sldMkLst>
          <pc:docMk/>
          <pc:sldMk cId="2166828206" sldId="272"/>
        </pc:sldMkLst>
        <pc:spChg chg="mod">
          <ac:chgData name="USEB - ARS - Jafe Souza" userId="22730f30-e2a6-4ccd-8a4f-8a48846cafad" providerId="ADAL" clId="{46FBCD67-45C6-468B-9E6A-AAE26BD64F97}" dt="2025-07-01T20:56:15.498" v="153" actId="14100"/>
          <ac:spMkLst>
            <pc:docMk/>
            <pc:sldMk cId="2166828206" sldId="272"/>
            <ac:spMk id="5" creationId="{8B06DF90-5CF3-B13F-050F-1E2275981ED9}"/>
          </ac:spMkLst>
        </pc:spChg>
      </pc:sldChg>
      <pc:sldChg chg="del">
        <pc:chgData name="USEB - ARS - Jafe Souza" userId="22730f30-e2a6-4ccd-8a4f-8a48846cafad" providerId="ADAL" clId="{46FBCD67-45C6-468B-9E6A-AAE26BD64F97}" dt="2025-07-01T21:35:09.064" v="329" actId="47"/>
        <pc:sldMkLst>
          <pc:docMk/>
          <pc:sldMk cId="3725261620" sldId="273"/>
        </pc:sldMkLst>
      </pc:sldChg>
      <pc:sldChg chg="ord">
        <pc:chgData name="USEB - ARS - Jafe Souza" userId="22730f30-e2a6-4ccd-8a4f-8a48846cafad" providerId="ADAL" clId="{46FBCD67-45C6-468B-9E6A-AAE26BD64F97}" dt="2025-07-01T20:57:30.966" v="155"/>
        <pc:sldMkLst>
          <pc:docMk/>
          <pc:sldMk cId="687773351" sldId="274"/>
        </pc:sldMkLst>
      </pc:sldChg>
      <pc:sldChg chg="modSp mod ord">
        <pc:chgData name="USEB - ARS - Jafe Souza" userId="22730f30-e2a6-4ccd-8a4f-8a48846cafad" providerId="ADAL" clId="{46FBCD67-45C6-468B-9E6A-AAE26BD64F97}" dt="2025-07-01T21:07:56.886" v="220"/>
        <pc:sldMkLst>
          <pc:docMk/>
          <pc:sldMk cId="3064440215" sldId="275"/>
        </pc:sldMkLst>
      </pc:sldChg>
      <pc:sldChg chg="del">
        <pc:chgData name="USEB - ARS - Jafe Souza" userId="22730f30-e2a6-4ccd-8a4f-8a48846cafad" providerId="ADAL" clId="{46FBCD67-45C6-468B-9E6A-AAE26BD64F97}" dt="2025-07-01T21:35:09.064" v="329" actId="47"/>
        <pc:sldMkLst>
          <pc:docMk/>
          <pc:sldMk cId="2189981857" sldId="276"/>
        </pc:sldMkLst>
      </pc:sldChg>
      <pc:sldChg chg="del">
        <pc:chgData name="USEB - ARS - Jafe Souza" userId="22730f30-e2a6-4ccd-8a4f-8a48846cafad" providerId="ADAL" clId="{46FBCD67-45C6-468B-9E6A-AAE26BD64F97}" dt="2025-07-01T21:35:09.064" v="329" actId="47"/>
        <pc:sldMkLst>
          <pc:docMk/>
          <pc:sldMk cId="2157086033" sldId="277"/>
        </pc:sldMkLst>
      </pc:sldChg>
      <pc:sldChg chg="addSp delSp modSp new mod setBg">
        <pc:chgData name="USEB - ARS - Jafe Souza" userId="22730f30-e2a6-4ccd-8a4f-8a48846cafad" providerId="ADAL" clId="{46FBCD67-45C6-468B-9E6A-AAE26BD64F97}" dt="2025-07-01T21:04:51.282" v="184" actId="14100"/>
        <pc:sldMkLst>
          <pc:docMk/>
          <pc:sldMk cId="2409293058" sldId="278"/>
        </pc:sldMkLst>
      </pc:sldChg>
      <pc:sldChg chg="addSp delSp modSp add mod setBg delDesignElem">
        <pc:chgData name="USEB - ARS - Jafe Souza" userId="22730f30-e2a6-4ccd-8a4f-8a48846cafad" providerId="ADAL" clId="{46FBCD67-45C6-468B-9E6A-AAE26BD64F97}" dt="2025-07-01T21:09:28.214" v="236" actId="14100"/>
        <pc:sldMkLst>
          <pc:docMk/>
          <pc:sldMk cId="2735760991" sldId="279"/>
        </pc:sldMkLst>
      </pc:sldChg>
      <pc:sldChg chg="delSp add mod ord setBg delDesignElem">
        <pc:chgData name="USEB - ARS - Jafe Souza" userId="22730f30-e2a6-4ccd-8a4f-8a48846cafad" providerId="ADAL" clId="{46FBCD67-45C6-468B-9E6A-AAE26BD64F97}" dt="2025-07-01T21:05:30.259" v="194"/>
        <pc:sldMkLst>
          <pc:docMk/>
          <pc:sldMk cId="1026596127" sldId="280"/>
        </pc:sldMkLst>
      </pc:sldChg>
      <pc:sldChg chg="add">
        <pc:chgData name="USEB - ARS - Jafe Souza" userId="22730f30-e2a6-4ccd-8a4f-8a48846cafad" providerId="ADAL" clId="{46FBCD67-45C6-468B-9E6A-AAE26BD64F97}" dt="2025-07-01T21:05:33.878" v="195"/>
        <pc:sldMkLst>
          <pc:docMk/>
          <pc:sldMk cId="3281603190" sldId="281"/>
        </pc:sldMkLst>
      </pc:sldChg>
      <pc:sldChg chg="add ord">
        <pc:chgData name="USEB - ARS - Jafe Souza" userId="22730f30-e2a6-4ccd-8a4f-8a48846cafad" providerId="ADAL" clId="{46FBCD67-45C6-468B-9E6A-AAE26BD64F97}" dt="2025-07-01T21:07:13.988" v="213"/>
        <pc:sldMkLst>
          <pc:docMk/>
          <pc:sldMk cId="499192747" sldId="282"/>
        </pc:sldMkLst>
      </pc:sldChg>
      <pc:sldChg chg="delSp modSp add mod ord">
        <pc:chgData name="USEB - ARS - Jafe Souza" userId="22730f30-e2a6-4ccd-8a4f-8a48846cafad" providerId="ADAL" clId="{46FBCD67-45C6-468B-9E6A-AAE26BD64F97}" dt="2025-07-01T21:08:58.141" v="234" actId="14100"/>
        <pc:sldMkLst>
          <pc:docMk/>
          <pc:sldMk cId="3378591164" sldId="283"/>
        </pc:sldMkLst>
      </pc:sldChg>
      <pc:sldChg chg="addSp modSp add mod">
        <pc:chgData name="USEB - ARS - Jafe Souza" userId="22730f30-e2a6-4ccd-8a4f-8a48846cafad" providerId="ADAL" clId="{46FBCD67-45C6-468B-9E6A-AAE26BD64F97}" dt="2025-07-01T21:11:37.608" v="313" actId="1036"/>
        <pc:sldMkLst>
          <pc:docMk/>
          <pc:sldMk cId="2651367365" sldId="284"/>
        </pc:sldMkLst>
      </pc:sldChg>
      <pc:sldChg chg="addSp delSp modSp new mod ord setBg">
        <pc:chgData name="USEB - ARS - Jafe Souza" userId="22730f30-e2a6-4ccd-8a4f-8a48846cafad" providerId="ADAL" clId="{46FBCD67-45C6-468B-9E6A-AAE26BD64F97}" dt="2025-07-01T21:34:32.778" v="328" actId="27614"/>
        <pc:sldMkLst>
          <pc:docMk/>
          <pc:sldMk cId="2891868460" sldId="285"/>
        </pc:sldMkLst>
      </pc:sldChg>
      <pc:sldChg chg="new del ord">
        <pc:chgData name="USEB - ARS - Jafe Souza" userId="22730f30-e2a6-4ccd-8a4f-8a48846cafad" providerId="ADAL" clId="{46FBCD67-45C6-468B-9E6A-AAE26BD64F97}" dt="2025-07-01T21:35:09.064" v="329" actId="47"/>
        <pc:sldMkLst>
          <pc:docMk/>
          <pc:sldMk cId="1522740731" sldId="286"/>
        </pc:sldMkLst>
      </pc:sldChg>
    </pc:docChg>
  </pc:docChgLst>
  <pc:docChgLst>
    <pc:chgData name="USEB - ARS - Jafe Souza" userId="22730f30-e2a6-4ccd-8a4f-8a48846cafad" providerId="ADAL" clId="{E9D9F531-FEC0-4663-AB74-D8ED026845D2}"/>
    <pc:docChg chg="undo custSel addSld delSld modSld sldOrd">
      <pc:chgData name="USEB - ARS - Jafe Souza" userId="22730f30-e2a6-4ccd-8a4f-8a48846cafad" providerId="ADAL" clId="{E9D9F531-FEC0-4663-AB74-D8ED026845D2}" dt="2025-07-15T21:31:39.285" v="979"/>
      <pc:docMkLst>
        <pc:docMk/>
      </pc:docMkLst>
      <pc:sldChg chg="addSp delSp modSp mod delAnim">
        <pc:chgData name="USEB - ARS - Jafe Souza" userId="22730f30-e2a6-4ccd-8a4f-8a48846cafad" providerId="ADAL" clId="{E9D9F531-FEC0-4663-AB74-D8ED026845D2}" dt="2025-07-15T19:56:17.060" v="8"/>
        <pc:sldMkLst>
          <pc:docMk/>
          <pc:sldMk cId="822653420" sldId="265"/>
        </pc:sldMkLst>
      </pc:sldChg>
      <pc:sldChg chg="ord modTransition">
        <pc:chgData name="USEB - ARS - Jafe Souza" userId="22730f30-e2a6-4ccd-8a4f-8a48846cafad" providerId="ADAL" clId="{E9D9F531-FEC0-4663-AB74-D8ED026845D2}" dt="2025-07-15T21:31:04.206" v="974"/>
        <pc:sldMkLst>
          <pc:docMk/>
          <pc:sldMk cId="3248844400" sldId="270"/>
        </pc:sldMkLst>
      </pc:sldChg>
      <pc:sldChg chg="addSp modSp mod modTransition">
        <pc:chgData name="USEB - ARS - Jafe Souza" userId="22730f30-e2a6-4ccd-8a4f-8a48846cafad" providerId="ADAL" clId="{E9D9F531-FEC0-4663-AB74-D8ED026845D2}" dt="2025-07-15T21:31:16.086" v="975"/>
        <pc:sldMkLst>
          <pc:docMk/>
          <pc:sldMk cId="2166828206" sldId="272"/>
        </pc:sldMkLst>
        <pc:spChg chg="add mod">
          <ac:chgData name="USEB - ARS - Jafe Souza" userId="22730f30-e2a6-4ccd-8a4f-8a48846cafad" providerId="ADAL" clId="{E9D9F531-FEC0-4663-AB74-D8ED026845D2}" dt="2025-07-15T20:41:08.956" v="714"/>
          <ac:spMkLst>
            <pc:docMk/>
            <pc:sldMk cId="2166828206" sldId="272"/>
            <ac:spMk id="2" creationId="{BF4621E6-1CB7-5228-9ECF-27F1F2ED5C8E}"/>
          </ac:spMkLst>
        </pc:spChg>
        <pc:spChg chg="mod">
          <ac:chgData name="USEB - ARS - Jafe Souza" userId="22730f30-e2a6-4ccd-8a4f-8a48846cafad" providerId="ADAL" clId="{E9D9F531-FEC0-4663-AB74-D8ED026845D2}" dt="2025-07-15T20:40:20.898" v="700" actId="207"/>
          <ac:spMkLst>
            <pc:docMk/>
            <pc:sldMk cId="2166828206" sldId="272"/>
            <ac:spMk id="5" creationId="{8B06DF90-5CF3-B13F-050F-1E2275981ED9}"/>
          </ac:spMkLst>
        </pc:spChg>
      </pc:sldChg>
      <pc:sldChg chg="del">
        <pc:chgData name="USEB - ARS - Jafe Souza" userId="22730f30-e2a6-4ccd-8a4f-8a48846cafad" providerId="ADAL" clId="{E9D9F531-FEC0-4663-AB74-D8ED026845D2}" dt="2025-07-15T20:06:38.602" v="464" actId="47"/>
        <pc:sldMkLst>
          <pc:docMk/>
          <pc:sldMk cId="687773351" sldId="274"/>
        </pc:sldMkLst>
      </pc:sldChg>
      <pc:sldChg chg="addSp delSp modSp mod ord modTransition modNotesTx">
        <pc:chgData name="USEB - ARS - Jafe Souza" userId="22730f30-e2a6-4ccd-8a4f-8a48846cafad" providerId="ADAL" clId="{E9D9F531-FEC0-4663-AB74-D8ED026845D2}" dt="2025-07-15T21:31:27.728" v="976"/>
        <pc:sldMkLst>
          <pc:docMk/>
          <pc:sldMk cId="3064440215" sldId="275"/>
        </pc:sldMkLst>
        <pc:picChg chg="add mod">
          <ac:chgData name="USEB - ARS - Jafe Souza" userId="22730f30-e2a6-4ccd-8a4f-8a48846cafad" providerId="ADAL" clId="{E9D9F531-FEC0-4663-AB74-D8ED026845D2}" dt="2025-07-15T20:45:18.217" v="725" actId="14861"/>
          <ac:picMkLst>
            <pc:docMk/>
            <pc:sldMk cId="3064440215" sldId="275"/>
            <ac:picMk id="4" creationId="{13AE6FBC-16F8-170B-1CA4-99F361DA0F95}"/>
          </ac:picMkLst>
        </pc:picChg>
      </pc:sldChg>
      <pc:sldChg chg="modTransition">
        <pc:chgData name="USEB - ARS - Jafe Souza" userId="22730f30-e2a6-4ccd-8a4f-8a48846cafad" providerId="ADAL" clId="{E9D9F531-FEC0-4663-AB74-D8ED026845D2}" dt="2025-07-15T21:30:34.567" v="967"/>
        <pc:sldMkLst>
          <pc:docMk/>
          <pc:sldMk cId="1026596127" sldId="280"/>
        </pc:sldMkLst>
      </pc:sldChg>
      <pc:sldChg chg="addSp delSp modSp mod modTransition delAnim modAnim">
        <pc:chgData name="USEB - ARS - Jafe Souza" userId="22730f30-e2a6-4ccd-8a4f-8a48846cafad" providerId="ADAL" clId="{E9D9F531-FEC0-4663-AB74-D8ED026845D2}" dt="2025-07-15T21:30:42.969" v="968"/>
        <pc:sldMkLst>
          <pc:docMk/>
          <pc:sldMk cId="3281603190" sldId="281"/>
        </pc:sldMkLst>
        <pc:spChg chg="add mod">
          <ac:chgData name="USEB - ARS - Jafe Souza" userId="22730f30-e2a6-4ccd-8a4f-8a48846cafad" providerId="ADAL" clId="{E9D9F531-FEC0-4663-AB74-D8ED026845D2}" dt="2025-07-15T20:12:33.564" v="509" actId="113"/>
          <ac:spMkLst>
            <pc:docMk/>
            <pc:sldMk cId="3281603190" sldId="281"/>
            <ac:spMk id="12" creationId="{8530DBD3-FA43-70DC-8049-053C63610C27}"/>
          </ac:spMkLst>
        </pc:spChg>
        <pc:spChg chg="add mod">
          <ac:chgData name="USEB - ARS - Jafe Souza" userId="22730f30-e2a6-4ccd-8a4f-8a48846cafad" providerId="ADAL" clId="{E9D9F531-FEC0-4663-AB74-D8ED026845D2}" dt="2025-07-15T20:12:33.564" v="509" actId="113"/>
          <ac:spMkLst>
            <pc:docMk/>
            <pc:sldMk cId="3281603190" sldId="281"/>
            <ac:spMk id="13" creationId="{FB4842B4-1300-9A3F-33B8-1D8EC3F89711}"/>
          </ac:spMkLst>
        </pc:spChg>
        <pc:spChg chg="add mod">
          <ac:chgData name="USEB - ARS - Jafe Souza" userId="22730f30-e2a6-4ccd-8a4f-8a48846cafad" providerId="ADAL" clId="{E9D9F531-FEC0-4663-AB74-D8ED026845D2}" dt="2025-07-15T20:12:33.564" v="509" actId="113"/>
          <ac:spMkLst>
            <pc:docMk/>
            <pc:sldMk cId="3281603190" sldId="281"/>
            <ac:spMk id="14" creationId="{97B42D4C-8377-50EA-A461-79DE86ADB5AA}"/>
          </ac:spMkLst>
        </pc:spChg>
        <pc:cxnChg chg="add mod">
          <ac:chgData name="USEB - ARS - Jafe Souza" userId="22730f30-e2a6-4ccd-8a4f-8a48846cafad" providerId="ADAL" clId="{E9D9F531-FEC0-4663-AB74-D8ED026845D2}" dt="2025-07-15T20:07:26.243" v="467" actId="1582"/>
          <ac:cxnSpMkLst>
            <pc:docMk/>
            <pc:sldMk cId="3281603190" sldId="281"/>
            <ac:cxnSpMk id="5" creationId="{41A93B93-E6D3-1253-AE0B-C06911DDD534}"/>
          </ac:cxnSpMkLst>
        </pc:cxnChg>
        <pc:cxnChg chg="add mod">
          <ac:chgData name="USEB - ARS - Jafe Souza" userId="22730f30-e2a6-4ccd-8a4f-8a48846cafad" providerId="ADAL" clId="{E9D9F531-FEC0-4663-AB74-D8ED026845D2}" dt="2025-07-15T20:08:05.269" v="473" actId="14100"/>
          <ac:cxnSpMkLst>
            <pc:docMk/>
            <pc:sldMk cId="3281603190" sldId="281"/>
            <ac:cxnSpMk id="6" creationId="{A8B57E00-9D18-72A5-097D-35E40885C00E}"/>
          </ac:cxnSpMkLst>
        </pc:cxnChg>
        <pc:cxnChg chg="add mod">
          <ac:chgData name="USEB - ARS - Jafe Souza" userId="22730f30-e2a6-4ccd-8a4f-8a48846cafad" providerId="ADAL" clId="{E9D9F531-FEC0-4663-AB74-D8ED026845D2}" dt="2025-07-15T20:08:20.515" v="477" actId="14100"/>
          <ac:cxnSpMkLst>
            <pc:docMk/>
            <pc:sldMk cId="3281603190" sldId="281"/>
            <ac:cxnSpMk id="9" creationId="{DAF0C79D-95D5-C31C-63E3-1D4F3F09F5B5}"/>
          </ac:cxnSpMkLst>
        </pc:cxnChg>
      </pc:sldChg>
      <pc:sldChg chg="addSp delSp modSp mod ord modTransition modNotesTx">
        <pc:chgData name="USEB - ARS - Jafe Souza" userId="22730f30-e2a6-4ccd-8a4f-8a48846cafad" providerId="ADAL" clId="{E9D9F531-FEC0-4663-AB74-D8ED026845D2}" dt="2025-07-15T21:31:27.728" v="976"/>
        <pc:sldMkLst>
          <pc:docMk/>
          <pc:sldMk cId="3771549375" sldId="287"/>
        </pc:sldMkLst>
      </pc:sldChg>
      <pc:sldChg chg="addSp delSp modSp mod ord modTransition">
        <pc:chgData name="USEB - ARS - Jafe Souza" userId="22730f30-e2a6-4ccd-8a4f-8a48846cafad" providerId="ADAL" clId="{E9D9F531-FEC0-4663-AB74-D8ED026845D2}" dt="2025-07-15T21:31:27.728" v="976"/>
        <pc:sldMkLst>
          <pc:docMk/>
          <pc:sldMk cId="2958871729" sldId="288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1946069592" sldId="290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2990713873" sldId="291"/>
        </pc:sldMkLst>
      </pc:sldChg>
      <pc:sldChg chg="del">
        <pc:chgData name="USEB - ARS - Jafe Souza" userId="22730f30-e2a6-4ccd-8a4f-8a48846cafad" providerId="ADAL" clId="{E9D9F531-FEC0-4663-AB74-D8ED026845D2}" dt="2025-07-15T20:30:17.696" v="663" actId="47"/>
        <pc:sldMkLst>
          <pc:docMk/>
          <pc:sldMk cId="3828129486" sldId="292"/>
        </pc:sldMkLst>
      </pc:sldChg>
      <pc:sldChg chg="del">
        <pc:chgData name="USEB - ARS - Jafe Souza" userId="22730f30-e2a6-4ccd-8a4f-8a48846cafad" providerId="ADAL" clId="{E9D9F531-FEC0-4663-AB74-D8ED026845D2}" dt="2025-07-15T20:44:39.858" v="715" actId="47"/>
        <pc:sldMkLst>
          <pc:docMk/>
          <pc:sldMk cId="1586160187" sldId="294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585811862" sldId="295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1650875664" sldId="296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4031077595" sldId="297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562680269" sldId="298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946029942" sldId="299"/>
        </pc:sldMkLst>
      </pc:sldChg>
      <pc:sldChg chg="del">
        <pc:chgData name="USEB - ARS - Jafe Souza" userId="22730f30-e2a6-4ccd-8a4f-8a48846cafad" providerId="ADAL" clId="{E9D9F531-FEC0-4663-AB74-D8ED026845D2}" dt="2025-07-15T20:30:18.923" v="664" actId="47"/>
        <pc:sldMkLst>
          <pc:docMk/>
          <pc:sldMk cId="2791861607" sldId="301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836646693" sldId="302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1267033526" sldId="303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3338199568" sldId="304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599880196" sldId="305"/>
        </pc:sldMkLst>
      </pc:sldChg>
      <pc:sldChg chg="del">
        <pc:chgData name="USEB - ARS - Jafe Souza" userId="22730f30-e2a6-4ccd-8a4f-8a48846cafad" providerId="ADAL" clId="{E9D9F531-FEC0-4663-AB74-D8ED026845D2}" dt="2025-07-15T20:57:12.082" v="768" actId="47"/>
        <pc:sldMkLst>
          <pc:docMk/>
          <pc:sldMk cId="2642216401" sldId="306"/>
        </pc:sldMkLst>
      </pc:sldChg>
      <pc:sldChg chg="addSp delSp modSp add mod delAnim modAnim">
        <pc:chgData name="USEB - ARS - Jafe Souza" userId="22730f30-e2a6-4ccd-8a4f-8a48846cafad" providerId="ADAL" clId="{E9D9F531-FEC0-4663-AB74-D8ED026845D2}" dt="2025-07-15T20:06:03.671" v="463"/>
        <pc:sldMkLst>
          <pc:docMk/>
          <pc:sldMk cId="2536425967" sldId="307"/>
        </pc:sldMkLst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3" creationId="{680ED700-A447-9A9E-5511-35A0C0A81832}"/>
          </ac:spMkLst>
        </pc:spChg>
        <pc:spChg chg="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4" creationId="{698E1C69-1B11-5781-8760-C1D31F6F7BEB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5" creationId="{69D3D52B-D203-8EE5-20AE-4DAC00C55272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6" creationId="{1AA00FBA-6F96-BD27-E105-9E7D1D4F56A8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13" creationId="{313521EE-9ED5-F6B6-4B4B-AD96649F144F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16" creationId="{B1C95B90-FC1B-1B1E-45E2-6B6F79F0E11E}"/>
          </ac:spMkLst>
        </pc:spChg>
        <pc:spChg chg="add mod">
          <ac:chgData name="USEB - ARS - Jafe Souza" userId="22730f30-e2a6-4ccd-8a4f-8a48846cafad" providerId="ADAL" clId="{E9D9F531-FEC0-4663-AB74-D8ED026845D2}" dt="2025-07-15T20:05:01.916" v="457" actId="1038"/>
          <ac:spMkLst>
            <pc:docMk/>
            <pc:sldMk cId="2536425967" sldId="307"/>
            <ac:spMk id="22" creationId="{24E41BA8-CFEF-43AC-AE20-8288AA7028AE}"/>
          </ac:spMkLst>
        </pc:spChg>
        <pc:picChg chg="mod">
          <ac:chgData name="USEB - ARS - Jafe Souza" userId="22730f30-e2a6-4ccd-8a4f-8a48846cafad" providerId="ADAL" clId="{E9D9F531-FEC0-4663-AB74-D8ED026845D2}" dt="2025-07-15T20:04:53.216" v="405" actId="1038"/>
          <ac:picMkLst>
            <pc:docMk/>
            <pc:sldMk cId="2536425967" sldId="307"/>
            <ac:picMk id="14" creationId="{3BD7B57D-6365-03CD-833D-54D1ADEC2B9F}"/>
          </ac:picMkLst>
        </pc:picChg>
        <pc:picChg chg="add mod">
          <ac:chgData name="USEB - ARS - Jafe Souza" userId="22730f30-e2a6-4ccd-8a4f-8a48846cafad" providerId="ADAL" clId="{E9D9F531-FEC0-4663-AB74-D8ED026845D2}" dt="2025-07-15T20:05:01.916" v="457" actId="1038"/>
          <ac:picMkLst>
            <pc:docMk/>
            <pc:sldMk cId="2536425967" sldId="307"/>
            <ac:picMk id="23" creationId="{65E5E597-01E5-8EDD-9880-63CAA6B3E153}"/>
          </ac:picMkLst>
        </pc:picChg>
      </pc:sldChg>
      <pc:sldChg chg="addSp delSp modSp new mod modTransition setBg">
        <pc:chgData name="USEB - ARS - Jafe Souza" userId="22730f30-e2a6-4ccd-8a4f-8a48846cafad" providerId="ADAL" clId="{E9D9F531-FEC0-4663-AB74-D8ED026845D2}" dt="2025-07-15T21:30:56.964" v="972"/>
        <pc:sldMkLst>
          <pc:docMk/>
          <pc:sldMk cId="1128802292" sldId="308"/>
        </pc:sldMkLst>
      </pc:sldChg>
      <pc:sldChg chg="addSp modSp add mod">
        <pc:chgData name="USEB - ARS - Jafe Souza" userId="22730f30-e2a6-4ccd-8a4f-8a48846cafad" providerId="ADAL" clId="{E9D9F531-FEC0-4663-AB74-D8ED026845D2}" dt="2025-07-15T20:41:06.952" v="713"/>
        <pc:sldMkLst>
          <pc:docMk/>
          <pc:sldMk cId="418410086" sldId="309"/>
        </pc:sldMkLst>
      </pc:sldChg>
      <pc:sldChg chg="addSp delSp modSp add mod">
        <pc:chgData name="USEB - ARS - Jafe Souza" userId="22730f30-e2a6-4ccd-8a4f-8a48846cafad" providerId="ADAL" clId="{E9D9F531-FEC0-4663-AB74-D8ED026845D2}" dt="2025-07-15T21:26:45.224" v="946" actId="20577"/>
        <pc:sldMkLst>
          <pc:docMk/>
          <pc:sldMk cId="484672339" sldId="310"/>
        </pc:sldMkLst>
      </pc:sldChg>
      <pc:sldChg chg="new del">
        <pc:chgData name="USEB - ARS - Jafe Souza" userId="22730f30-e2a6-4ccd-8a4f-8a48846cafad" providerId="ADAL" clId="{E9D9F531-FEC0-4663-AB74-D8ED026845D2}" dt="2025-07-15T21:28:25.845" v="960" actId="47"/>
        <pc:sldMkLst>
          <pc:docMk/>
          <pc:sldMk cId="702791684" sldId="311"/>
        </pc:sldMkLst>
      </pc:sldChg>
      <pc:sldChg chg="modSp add mod modTransition">
        <pc:chgData name="USEB - ARS - Jafe Souza" userId="22730f30-e2a6-4ccd-8a4f-8a48846cafad" providerId="ADAL" clId="{E9D9F531-FEC0-4663-AB74-D8ED026845D2}" dt="2025-07-15T21:31:31.275" v="977"/>
        <pc:sldMkLst>
          <pc:docMk/>
          <pc:sldMk cId="368801917" sldId="312"/>
        </pc:sldMkLst>
      </pc:sldChg>
      <pc:sldChg chg="add del">
        <pc:chgData name="USEB - ARS - Jafe Souza" userId="22730f30-e2a6-4ccd-8a4f-8a48846cafad" providerId="ADAL" clId="{E9D9F531-FEC0-4663-AB74-D8ED026845D2}" dt="2025-07-15T21:28:28.702" v="961" actId="47"/>
        <pc:sldMkLst>
          <pc:docMk/>
          <pc:sldMk cId="1468094646" sldId="313"/>
        </pc:sldMkLst>
      </pc:sldChg>
      <pc:sldChg chg="delSp add modTransition setBg delDesignElem">
        <pc:chgData name="USEB - ARS - Jafe Souza" userId="22730f30-e2a6-4ccd-8a4f-8a48846cafad" providerId="ADAL" clId="{E9D9F531-FEC0-4663-AB74-D8ED026845D2}" dt="2025-07-15T21:30:55.070" v="971"/>
        <pc:sldMkLst>
          <pc:docMk/>
          <pc:sldMk cId="1863252133" sldId="314"/>
        </pc:sldMkLst>
      </pc:sldChg>
      <pc:sldChg chg="add modTransition">
        <pc:chgData name="USEB - ARS - Jafe Souza" userId="22730f30-e2a6-4ccd-8a4f-8a48846cafad" providerId="ADAL" clId="{E9D9F531-FEC0-4663-AB74-D8ED026845D2}" dt="2025-07-15T21:31:00.060" v="973"/>
        <pc:sldMkLst>
          <pc:docMk/>
          <pc:sldMk cId="357805479" sldId="315"/>
        </pc:sldMkLst>
      </pc:sldChg>
      <pc:sldChg chg="modSp add mod modTransition">
        <pc:chgData name="USEB - ARS - Jafe Souza" userId="22730f30-e2a6-4ccd-8a4f-8a48846cafad" providerId="ADAL" clId="{E9D9F531-FEC0-4663-AB74-D8ED026845D2}" dt="2025-07-15T21:31:39.285" v="979"/>
        <pc:sldMkLst>
          <pc:docMk/>
          <pc:sldMk cId="475571026" sldId="316"/>
        </pc:sldMkLst>
      </pc:sldChg>
      <pc:sldChg chg="modSp add mod modTransition">
        <pc:chgData name="USEB - ARS - Jafe Souza" userId="22730f30-e2a6-4ccd-8a4f-8a48846cafad" providerId="ADAL" clId="{E9D9F531-FEC0-4663-AB74-D8ED026845D2}" dt="2025-07-15T21:31:39.285" v="979"/>
        <pc:sldMkLst>
          <pc:docMk/>
          <pc:sldMk cId="3521530075" sldId="317"/>
        </pc:sldMkLst>
      </pc:sldChg>
      <pc:sldChg chg="add modTransition modAnim">
        <pc:chgData name="USEB - ARS - Jafe Souza" userId="22730f30-e2a6-4ccd-8a4f-8a48846cafad" providerId="ADAL" clId="{E9D9F531-FEC0-4663-AB74-D8ED026845D2}" dt="2025-07-15T21:31:35.399" v="978"/>
        <pc:sldMkLst>
          <pc:docMk/>
          <pc:sldMk cId="2063273765" sldId="318"/>
        </pc:sldMkLst>
      </pc:sldChg>
    </pc:docChg>
  </pc:docChgLst>
  <pc:docChgLst>
    <pc:chgData name="USEB - ARS - Jafe Souza" userId="22730f30-e2a6-4ccd-8a4f-8a48846cafad" providerId="ADAL" clId="{D2EFD8F4-14BB-4C33-AD84-D3B94581EB6D}"/>
    <pc:docChg chg="custSel addSld delSld modSld sldOrd">
      <pc:chgData name="USEB - ARS - Jafe Souza" userId="22730f30-e2a6-4ccd-8a4f-8a48846cafad" providerId="ADAL" clId="{D2EFD8F4-14BB-4C33-AD84-D3B94581EB6D}" dt="2025-06-17T21:07:04.727" v="71"/>
      <pc:docMkLst>
        <pc:docMk/>
      </pc:docMkLst>
      <pc:sldChg chg="addSp delSp modSp mod ord">
        <pc:chgData name="USEB - ARS - Jafe Souza" userId="22730f30-e2a6-4ccd-8a4f-8a48846cafad" providerId="ADAL" clId="{D2EFD8F4-14BB-4C33-AD84-D3B94581EB6D}" dt="2025-06-17T21:04:11.596" v="48"/>
        <pc:sldMkLst>
          <pc:docMk/>
          <pc:sldMk cId="169580989" sldId="256"/>
        </pc:sldMkLst>
        <pc:spChg chg="add">
          <ac:chgData name="USEB - ARS - Jafe Souza" userId="22730f30-e2a6-4ccd-8a4f-8a48846cafad" providerId="ADAL" clId="{D2EFD8F4-14BB-4C33-AD84-D3B94581EB6D}" dt="2025-06-17T17:51:37.967" v="12" actId="26606"/>
          <ac:spMkLst>
            <pc:docMk/>
            <pc:sldMk cId="169580989" sldId="256"/>
            <ac:spMk id="15" creationId="{42A4FC2C-047E-45A5-965D-8E1E3BF09BC6}"/>
          </ac:spMkLst>
        </pc:spChg>
        <pc:picChg chg="add mod">
          <ac:chgData name="USEB - ARS - Jafe Souza" userId="22730f30-e2a6-4ccd-8a4f-8a48846cafad" providerId="ADAL" clId="{D2EFD8F4-14BB-4C33-AD84-D3B94581EB6D}" dt="2025-06-17T17:51:37.967" v="12" actId="26606"/>
          <ac:picMkLst>
            <pc:docMk/>
            <pc:sldMk cId="169580989" sldId="256"/>
            <ac:picMk id="3" creationId="{B1F9DA5D-3226-3C71-B02A-28EDB0C208DC}"/>
          </ac:picMkLst>
        </pc:picChg>
      </pc:sldChg>
      <pc:sldChg chg="delSp add setBg delDesignElem">
        <pc:chgData name="USEB - ARS - Jafe Souza" userId="22730f30-e2a6-4ccd-8a4f-8a48846cafad" providerId="ADAL" clId="{D2EFD8F4-14BB-4C33-AD84-D3B94581EB6D}" dt="2025-06-17T21:04:02.868" v="46"/>
        <pc:sldMkLst>
          <pc:docMk/>
          <pc:sldMk cId="596075915" sldId="257"/>
        </pc:sldMkLst>
      </pc:sldChg>
      <pc:sldChg chg="addSp delSp modSp del mod">
        <pc:chgData name="USEB - ARS - Jafe Souza" userId="22730f30-e2a6-4ccd-8a4f-8a48846cafad" providerId="ADAL" clId="{D2EFD8F4-14BB-4C33-AD84-D3B94581EB6D}" dt="2025-06-17T20:48:36.979" v="39" actId="47"/>
        <pc:sldMkLst>
          <pc:docMk/>
          <pc:sldMk cId="3346149779" sldId="257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4:02.868" v="46"/>
        <pc:sldMkLst>
          <pc:docMk/>
          <pc:sldMk cId="1801000197" sldId="258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4:02.868" v="46"/>
        <pc:sldMkLst>
          <pc:docMk/>
          <pc:sldMk cId="1603783989" sldId="259"/>
        </pc:sldMkLst>
      </pc:sldChg>
      <pc:sldChg chg="del">
        <pc:chgData name="USEB - ARS - Jafe Souza" userId="22730f30-e2a6-4ccd-8a4f-8a48846cafad" providerId="ADAL" clId="{D2EFD8F4-14BB-4C33-AD84-D3B94581EB6D}" dt="2025-06-17T18:02:16.696" v="38" actId="47"/>
        <pc:sldMkLst>
          <pc:docMk/>
          <pc:sldMk cId="100298799" sldId="260"/>
        </pc:sldMkLst>
      </pc:sldChg>
      <pc:sldChg chg="addSp delSp modSp add mod delAnim">
        <pc:chgData name="USEB - ARS - Jafe Souza" userId="22730f30-e2a6-4ccd-8a4f-8a48846cafad" providerId="ADAL" clId="{D2EFD8F4-14BB-4C33-AD84-D3B94581EB6D}" dt="2025-06-17T18:01:38.020" v="37" actId="478"/>
        <pc:sldMkLst>
          <pc:docMk/>
          <pc:sldMk cId="822653420" sldId="265"/>
        </pc:sldMkLst>
      </pc:sldChg>
      <pc:sldChg chg="delSp modSp add del mod setBg delDesignElem">
        <pc:chgData name="USEB - ARS - Jafe Souza" userId="22730f30-e2a6-4ccd-8a4f-8a48846cafad" providerId="ADAL" clId="{D2EFD8F4-14BB-4C33-AD84-D3B94581EB6D}" dt="2025-06-17T21:07:01.858" v="69" actId="47"/>
        <pc:sldMkLst>
          <pc:docMk/>
          <pc:sldMk cId="390666426" sldId="266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4:02.868" v="46"/>
        <pc:sldMkLst>
          <pc:docMk/>
          <pc:sldMk cId="2488120515" sldId="267"/>
        </pc:sldMkLst>
      </pc:sldChg>
      <pc:sldChg chg="addSp delSp modSp new mod setBg">
        <pc:chgData name="USEB - ARS - Jafe Souza" userId="22730f30-e2a6-4ccd-8a4f-8a48846cafad" providerId="ADAL" clId="{D2EFD8F4-14BB-4C33-AD84-D3B94581EB6D}" dt="2025-06-17T21:06:10.190" v="58" actId="26606"/>
        <pc:sldMkLst>
          <pc:docMk/>
          <pc:sldMk cId="2436512472" sldId="268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6:21.824" v="60"/>
        <pc:sldMkLst>
          <pc:docMk/>
          <pc:sldMk cId="706612861" sldId="269"/>
        </pc:sldMkLst>
      </pc:sldChg>
      <pc:sldChg chg="delSp add setBg delDesignElem">
        <pc:chgData name="USEB - ARS - Jafe Souza" userId="22730f30-e2a6-4ccd-8a4f-8a48846cafad" providerId="ADAL" clId="{D2EFD8F4-14BB-4C33-AD84-D3B94581EB6D}" dt="2025-06-17T21:07:04.727" v="71"/>
        <pc:sldMkLst>
          <pc:docMk/>
          <pc:sldMk cId="3248844400" sldId="270"/>
        </pc:sldMkLst>
      </pc:sldChg>
      <pc:sldChg chg="del">
        <pc:chgData name="USEB - ARS - Jafe Souza" userId="22730f30-e2a6-4ccd-8a4f-8a48846cafad" providerId="ADAL" clId="{D2EFD8F4-14BB-4C33-AD84-D3B94581EB6D}" dt="2025-06-12T16:54:32.583" v="0" actId="47"/>
        <pc:sldMkLst>
          <pc:docMk/>
          <pc:sldMk cId="2323835810" sldId="273"/>
        </pc:sldMkLst>
      </pc:sldChg>
      <pc:sldChg chg="del">
        <pc:chgData name="USEB - ARS - Jafe Souza" userId="22730f30-e2a6-4ccd-8a4f-8a48846cafad" providerId="ADAL" clId="{D2EFD8F4-14BB-4C33-AD84-D3B94581EB6D}" dt="2025-06-17T18:02:16.696" v="38" actId="47"/>
        <pc:sldMkLst>
          <pc:docMk/>
          <pc:sldMk cId="3391099508" sldId="274"/>
        </pc:sldMkLst>
      </pc:sldChg>
      <pc:sldChg chg="del">
        <pc:chgData name="USEB - ARS - Jafe Souza" userId="22730f30-e2a6-4ccd-8a4f-8a48846cafad" providerId="ADAL" clId="{D2EFD8F4-14BB-4C33-AD84-D3B94581EB6D}" dt="2025-06-17T18:02:16.696" v="38" actId="47"/>
        <pc:sldMkLst>
          <pc:docMk/>
          <pc:sldMk cId="675613588" sldId="277"/>
        </pc:sldMkLst>
      </pc:sldChg>
      <pc:sldChg chg="del">
        <pc:chgData name="USEB - ARS - Jafe Souza" userId="22730f30-e2a6-4ccd-8a4f-8a48846cafad" providerId="ADAL" clId="{D2EFD8F4-14BB-4C33-AD84-D3B94581EB6D}" dt="2025-06-12T16:54:38.228" v="7" actId="47"/>
        <pc:sldMkLst>
          <pc:docMk/>
          <pc:sldMk cId="2308083950" sldId="283"/>
        </pc:sldMkLst>
      </pc:sldChg>
      <pc:sldChg chg="del">
        <pc:chgData name="USEB - ARS - Jafe Souza" userId="22730f30-e2a6-4ccd-8a4f-8a48846cafad" providerId="ADAL" clId="{D2EFD8F4-14BB-4C33-AD84-D3B94581EB6D}" dt="2025-06-12T16:54:36.311" v="6" actId="47"/>
        <pc:sldMkLst>
          <pc:docMk/>
          <pc:sldMk cId="3788933655" sldId="284"/>
        </pc:sldMkLst>
      </pc:sldChg>
      <pc:sldChg chg="del">
        <pc:chgData name="USEB - ARS - Jafe Souza" userId="22730f30-e2a6-4ccd-8a4f-8a48846cafad" providerId="ADAL" clId="{D2EFD8F4-14BB-4C33-AD84-D3B94581EB6D}" dt="2025-06-12T16:54:35.654" v="4" actId="47"/>
        <pc:sldMkLst>
          <pc:docMk/>
          <pc:sldMk cId="75184585" sldId="286"/>
        </pc:sldMkLst>
      </pc:sldChg>
      <pc:sldChg chg="del">
        <pc:chgData name="USEB - ARS - Jafe Souza" userId="22730f30-e2a6-4ccd-8a4f-8a48846cafad" providerId="ADAL" clId="{D2EFD8F4-14BB-4C33-AD84-D3B94581EB6D}" dt="2025-06-12T16:54:34.738" v="2" actId="47"/>
        <pc:sldMkLst>
          <pc:docMk/>
          <pc:sldMk cId="762270483" sldId="287"/>
        </pc:sldMkLst>
      </pc:sldChg>
      <pc:sldChg chg="del">
        <pc:chgData name="USEB - ARS - Jafe Souza" userId="22730f30-e2a6-4ccd-8a4f-8a48846cafad" providerId="ADAL" clId="{D2EFD8F4-14BB-4C33-AD84-D3B94581EB6D}" dt="2025-06-12T16:54:36.050" v="5" actId="47"/>
        <pc:sldMkLst>
          <pc:docMk/>
          <pc:sldMk cId="1730327057" sldId="288"/>
        </pc:sldMkLst>
      </pc:sldChg>
      <pc:sldChg chg="del">
        <pc:chgData name="USEB - ARS - Jafe Souza" userId="22730f30-e2a6-4ccd-8a4f-8a48846cafad" providerId="ADAL" clId="{D2EFD8F4-14BB-4C33-AD84-D3B94581EB6D}" dt="2025-06-12T16:54:33.787" v="1" actId="47"/>
        <pc:sldMkLst>
          <pc:docMk/>
          <pc:sldMk cId="1128792439" sldId="289"/>
        </pc:sldMkLst>
      </pc:sldChg>
      <pc:sldChg chg="del">
        <pc:chgData name="USEB - ARS - Jafe Souza" userId="22730f30-e2a6-4ccd-8a4f-8a48846cafad" providerId="ADAL" clId="{D2EFD8F4-14BB-4C33-AD84-D3B94581EB6D}" dt="2025-06-12T16:54:35.226" v="3" actId="47"/>
        <pc:sldMkLst>
          <pc:docMk/>
          <pc:sldMk cId="3008587272" sldId="293"/>
        </pc:sldMkLst>
      </pc:sldChg>
    </pc:docChg>
  </pc:docChgLst>
  <pc:docChgLst>
    <pc:chgData name="UCB - APAC - Jafe Chaves de Souza" userId="22730f30-e2a6-4ccd-8a4f-8a48846cafad" providerId="ADAL" clId="{65ABE825-9C71-3C42-8C19-44D4DD934D90}"/>
    <pc:docChg chg="undo custSel addSld delSld modSld sldOrd">
      <pc:chgData name="UCB - APAC - Jafe Chaves de Souza" userId="22730f30-e2a6-4ccd-8a4f-8a48846cafad" providerId="ADAL" clId="{65ABE825-9C71-3C42-8C19-44D4DD934D90}" dt="2025-05-06T15:27:20.772" v="374" actId="20577"/>
      <pc:docMkLst>
        <pc:docMk/>
      </pc:docMkLst>
      <pc:sldChg chg="del">
        <pc:chgData name="UCB - APAC - Jafe Chaves de Souza" userId="22730f30-e2a6-4ccd-8a4f-8a48846cafad" providerId="ADAL" clId="{65ABE825-9C71-3C42-8C19-44D4DD934D90}" dt="2025-05-06T12:59:35.072" v="0" actId="2696"/>
        <pc:sldMkLst>
          <pc:docMk/>
          <pc:sldMk cId="3706203309" sldId="259"/>
        </pc:sldMkLst>
      </pc:sldChg>
      <pc:sldChg chg="modSp">
        <pc:chgData name="UCB - APAC - Jafe Chaves de Souza" userId="22730f30-e2a6-4ccd-8a4f-8a48846cafad" providerId="ADAL" clId="{65ABE825-9C71-3C42-8C19-44D4DD934D90}" dt="2025-05-06T15:27:20.772" v="374" actId="20577"/>
        <pc:sldMkLst>
          <pc:docMk/>
          <pc:sldMk cId="3980869710" sldId="263"/>
        </pc:sldMkLst>
      </pc:sldChg>
      <pc:sldChg chg="del">
        <pc:chgData name="UCB - APAC - Jafe Chaves de Souza" userId="22730f30-e2a6-4ccd-8a4f-8a48846cafad" providerId="ADAL" clId="{65ABE825-9C71-3C42-8C19-44D4DD934D90}" dt="2025-05-06T13:06:01.075" v="52" actId="2696"/>
        <pc:sldMkLst>
          <pc:docMk/>
          <pc:sldMk cId="3515872058" sldId="272"/>
        </pc:sldMkLst>
      </pc:sldChg>
      <pc:sldChg chg="del">
        <pc:chgData name="UCB - APAC - Jafe Chaves de Souza" userId="22730f30-e2a6-4ccd-8a4f-8a48846cafad" providerId="ADAL" clId="{65ABE825-9C71-3C42-8C19-44D4DD934D90}" dt="2025-05-06T13:05:52.294" v="50" actId="2696"/>
        <pc:sldMkLst>
          <pc:docMk/>
          <pc:sldMk cId="260279073" sldId="278"/>
        </pc:sldMkLst>
      </pc:sldChg>
      <pc:sldChg chg="del">
        <pc:chgData name="UCB - APAC - Jafe Chaves de Souza" userId="22730f30-e2a6-4ccd-8a4f-8a48846cafad" providerId="ADAL" clId="{65ABE825-9C71-3C42-8C19-44D4DD934D90}" dt="2025-05-06T13:05:54.120" v="51" actId="2696"/>
        <pc:sldMkLst>
          <pc:docMk/>
          <pc:sldMk cId="979682270" sldId="279"/>
        </pc:sldMkLst>
      </pc:sldChg>
      <pc:sldChg chg="addSp modSp addAnim">
        <pc:chgData name="UCB - APAC - Jafe Chaves de Souza" userId="22730f30-e2a6-4ccd-8a4f-8a48846cafad" providerId="ADAL" clId="{65ABE825-9C71-3C42-8C19-44D4DD934D90}" dt="2025-05-06T15:24:01.581" v="345" actId="207"/>
        <pc:sldMkLst>
          <pc:docMk/>
          <pc:sldMk cId="862405467" sldId="280"/>
        </pc:sldMkLst>
      </pc:sldChg>
      <pc:sldChg chg="del">
        <pc:chgData name="UCB - APAC - Jafe Chaves de Souza" userId="22730f30-e2a6-4ccd-8a4f-8a48846cafad" providerId="ADAL" clId="{65ABE825-9C71-3C42-8C19-44D4DD934D90}" dt="2025-05-06T13:05:41.499" v="49" actId="2696"/>
        <pc:sldMkLst>
          <pc:docMk/>
          <pc:sldMk cId="777946811" sldId="281"/>
        </pc:sldMkLst>
      </pc:sldChg>
      <pc:sldChg chg="del">
        <pc:chgData name="UCB - APAC - Jafe Chaves de Souza" userId="22730f30-e2a6-4ccd-8a4f-8a48846cafad" providerId="ADAL" clId="{65ABE825-9C71-3C42-8C19-44D4DD934D90}" dt="2025-05-06T13:05:39.414" v="48" actId="2696"/>
        <pc:sldMkLst>
          <pc:docMk/>
          <pc:sldMk cId="4125945681" sldId="282"/>
        </pc:sldMkLst>
      </pc:sldChg>
      <pc:sldChg chg="ord">
        <pc:chgData name="UCB - APAC - Jafe Chaves de Souza" userId="22730f30-e2a6-4ccd-8a4f-8a48846cafad" providerId="ADAL" clId="{65ABE825-9C71-3C42-8C19-44D4DD934D90}" dt="2025-05-06T13:00:48.693" v="2" actId="1076"/>
        <pc:sldMkLst>
          <pc:docMk/>
          <pc:sldMk cId="2308083950" sldId="283"/>
        </pc:sldMkLst>
      </pc:sldChg>
      <pc:sldChg chg="modSp add ord">
        <pc:chgData name="UCB - APAC - Jafe Chaves de Souza" userId="22730f30-e2a6-4ccd-8a4f-8a48846cafad" providerId="ADAL" clId="{65ABE825-9C71-3C42-8C19-44D4DD934D90}" dt="2025-05-06T13:04:12.482" v="47" actId="20577"/>
        <pc:sldMkLst>
          <pc:docMk/>
          <pc:sldMk cId="3788933655" sldId="284"/>
        </pc:sldMkLst>
      </pc:sldChg>
    </pc:docChg>
  </pc:docChgLst>
  <pc:docChgLst>
    <pc:chgData name="USEB - ARS - Jafe Souza" userId="22730f30-e2a6-4ccd-8a4f-8a48846cafad" providerId="ADAL" clId="{0961B46A-012A-4A3A-A9A5-FC0972285C7C}"/>
    <pc:docChg chg="undo custSel addSld delSld modSld sldOrd">
      <pc:chgData name="USEB - ARS - Jafe Souza" userId="22730f30-e2a6-4ccd-8a4f-8a48846cafad" providerId="ADAL" clId="{0961B46A-012A-4A3A-A9A5-FC0972285C7C}" dt="2025-05-13T22:03:12.307" v="361" actId="47"/>
      <pc:docMkLst>
        <pc:docMk/>
      </pc:docMkLst>
      <pc:sldChg chg="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3346149779" sldId="257"/>
        </pc:sldMkLst>
      </pc:sldChg>
      <pc:sldChg chg="del">
        <pc:chgData name="USEB - ARS - Jafe Souza" userId="22730f30-e2a6-4ccd-8a4f-8a48846cafad" providerId="ADAL" clId="{0961B46A-012A-4A3A-A9A5-FC0972285C7C}" dt="2025-05-13T21:21:42.413" v="0" actId="47"/>
        <pc:sldMkLst>
          <pc:docMk/>
          <pc:sldMk cId="3333647198" sldId="258"/>
        </pc:sldMkLst>
      </pc:sldChg>
      <pc:sldChg chg="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100298799" sldId="260"/>
        </pc:sldMkLst>
      </pc:sldChg>
      <pc:sldChg chg="del">
        <pc:chgData name="USEB - ARS - Jafe Souza" userId="22730f30-e2a6-4ccd-8a4f-8a48846cafad" providerId="ADAL" clId="{0961B46A-012A-4A3A-A9A5-FC0972285C7C}" dt="2025-05-13T22:03:12.307" v="361" actId="47"/>
        <pc:sldMkLst>
          <pc:docMk/>
          <pc:sldMk cId="2443950286" sldId="262"/>
        </pc:sldMkLst>
      </pc:sldChg>
      <pc:sldChg chg="del">
        <pc:chgData name="USEB - ARS - Jafe Souza" userId="22730f30-e2a6-4ccd-8a4f-8a48846cafad" providerId="ADAL" clId="{0961B46A-012A-4A3A-A9A5-FC0972285C7C}" dt="2025-05-13T22:03:12.307" v="361" actId="47"/>
        <pc:sldMkLst>
          <pc:docMk/>
          <pc:sldMk cId="3980869710" sldId="263"/>
        </pc:sldMkLst>
      </pc:sldChg>
      <pc:sldChg chg="del">
        <pc:chgData name="USEB - ARS - Jafe Souza" userId="22730f30-e2a6-4ccd-8a4f-8a48846cafad" providerId="ADAL" clId="{0961B46A-012A-4A3A-A9A5-FC0972285C7C}" dt="2025-05-13T21:21:53.689" v="3" actId="47"/>
        <pc:sldMkLst>
          <pc:docMk/>
          <pc:sldMk cId="1083192307" sldId="264"/>
        </pc:sldMkLst>
      </pc:sldChg>
      <pc:sldChg chg="del">
        <pc:chgData name="USEB - ARS - Jafe Souza" userId="22730f30-e2a6-4ccd-8a4f-8a48846cafad" providerId="ADAL" clId="{0961B46A-012A-4A3A-A9A5-FC0972285C7C}" dt="2025-05-13T21:21:48.986" v="1" actId="47"/>
        <pc:sldMkLst>
          <pc:docMk/>
          <pc:sldMk cId="358224057" sldId="265"/>
        </pc:sldMkLst>
      </pc:sldChg>
      <pc:sldChg chg="del">
        <pc:chgData name="USEB - ARS - Jafe Souza" userId="22730f30-e2a6-4ccd-8a4f-8a48846cafad" providerId="ADAL" clId="{0961B46A-012A-4A3A-A9A5-FC0972285C7C}" dt="2025-05-13T21:21:49.942" v="2" actId="47"/>
        <pc:sldMkLst>
          <pc:docMk/>
          <pc:sldMk cId="1332711219" sldId="266"/>
        </pc:sldMkLst>
      </pc:sldChg>
      <pc:sldChg chg="modSp mod ord">
        <pc:chgData name="USEB - ARS - Jafe Souza" userId="22730f30-e2a6-4ccd-8a4f-8a48846cafad" providerId="ADAL" clId="{0961B46A-012A-4A3A-A9A5-FC0972285C7C}" dt="2025-05-13T21:24:09.975" v="15" actId="1076"/>
        <pc:sldMkLst>
          <pc:docMk/>
          <pc:sldMk cId="43633490" sldId="267"/>
        </pc:sldMkLst>
      </pc:sldChg>
      <pc:sldChg chg="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3391099508" sldId="274"/>
        </pc:sldMkLst>
      </pc:sldChg>
      <pc:sldChg chg="del">
        <pc:chgData name="USEB - ARS - Jafe Souza" userId="22730f30-e2a6-4ccd-8a4f-8a48846cafad" providerId="ADAL" clId="{0961B46A-012A-4A3A-A9A5-FC0972285C7C}" dt="2025-05-13T21:22:00.516" v="4" actId="47"/>
        <pc:sldMkLst>
          <pc:docMk/>
          <pc:sldMk cId="1394406840" sldId="275"/>
        </pc:sldMkLst>
      </pc:sldChg>
      <pc:sldChg chg="ord 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675613588" sldId="277"/>
        </pc:sldMkLst>
      </pc:sldChg>
      <pc:sldChg chg="addSp delSp modSp mod ord modTransition delAnim modAnim">
        <pc:chgData name="USEB - ARS - Jafe Souza" userId="22730f30-e2a6-4ccd-8a4f-8a48846cafad" providerId="ADAL" clId="{0961B46A-012A-4A3A-A9A5-FC0972285C7C}" dt="2025-05-13T22:03:05.525" v="359"/>
        <pc:sldMkLst>
          <pc:docMk/>
          <pc:sldMk cId="862405467" sldId="280"/>
        </pc:sldMkLst>
      </pc:sldChg>
      <pc:sldChg chg="ord modTransition">
        <pc:chgData name="USEB - ARS - Jafe Souza" userId="22730f30-e2a6-4ccd-8a4f-8a48846cafad" providerId="ADAL" clId="{0961B46A-012A-4A3A-A9A5-FC0972285C7C}" dt="2025-05-13T22:02:56.149" v="357"/>
        <pc:sldMkLst>
          <pc:docMk/>
          <pc:sldMk cId="2308083950" sldId="283"/>
        </pc:sldMkLst>
      </pc:sldChg>
      <pc:sldChg chg="ord modTransition">
        <pc:chgData name="USEB - ARS - Jafe Souza" userId="22730f30-e2a6-4ccd-8a4f-8a48846cafad" providerId="ADAL" clId="{0961B46A-012A-4A3A-A9A5-FC0972285C7C}" dt="2025-05-13T22:02:50.781" v="356"/>
        <pc:sldMkLst>
          <pc:docMk/>
          <pc:sldMk cId="3788933655" sldId="284"/>
        </pc:sldMkLst>
      </pc:sldChg>
      <pc:sldChg chg="new del">
        <pc:chgData name="USEB - ARS - Jafe Souza" userId="22730f30-e2a6-4ccd-8a4f-8a48846cafad" providerId="ADAL" clId="{0961B46A-012A-4A3A-A9A5-FC0972285C7C}" dt="2025-05-13T22:03:12.307" v="361" actId="47"/>
        <pc:sldMkLst>
          <pc:docMk/>
          <pc:sldMk cId="1368038751" sldId="285"/>
        </pc:sldMkLst>
      </pc:sldChg>
      <pc:sldChg chg="addSp modSp new mod modTransition setBg">
        <pc:chgData name="USEB - ARS - Jafe Souza" userId="22730f30-e2a6-4ccd-8a4f-8a48846cafad" providerId="ADAL" clId="{0961B46A-012A-4A3A-A9A5-FC0972285C7C}" dt="2025-05-13T22:02:59.068" v="358"/>
        <pc:sldMkLst>
          <pc:docMk/>
          <pc:sldMk cId="75184585" sldId="286"/>
        </pc:sldMkLst>
      </pc:sldChg>
      <pc:sldChg chg="addSp delSp modSp add ord modTransition setBg delDesignElem">
        <pc:chgData name="USEB - ARS - Jafe Souza" userId="22730f30-e2a6-4ccd-8a4f-8a48846cafad" providerId="ADAL" clId="{0961B46A-012A-4A3A-A9A5-FC0972285C7C}" dt="2025-05-13T22:02:59.068" v="358"/>
        <pc:sldMkLst>
          <pc:docMk/>
          <pc:sldMk cId="762270483" sldId="287"/>
        </pc:sldMkLst>
      </pc:sldChg>
      <pc:sldChg chg="addSp modSp add ord modTransition">
        <pc:chgData name="USEB - ARS - Jafe Souza" userId="22730f30-e2a6-4ccd-8a4f-8a48846cafad" providerId="ADAL" clId="{0961B46A-012A-4A3A-A9A5-FC0972285C7C}" dt="2025-05-13T22:02:59.068" v="358"/>
        <pc:sldMkLst>
          <pc:docMk/>
          <pc:sldMk cId="1730327057" sldId="288"/>
        </pc:sldMkLst>
      </pc:sldChg>
      <pc:sldChg chg="addSp modSp add mod ord">
        <pc:chgData name="USEB - ARS - Jafe Souza" userId="22730f30-e2a6-4ccd-8a4f-8a48846cafad" providerId="ADAL" clId="{0961B46A-012A-4A3A-A9A5-FC0972285C7C}" dt="2025-05-13T21:43:39.144" v="73" actId="14861"/>
        <pc:sldMkLst>
          <pc:docMk/>
          <pc:sldMk cId="1128792439" sldId="289"/>
        </pc:sldMkLst>
      </pc:sldChg>
      <pc:sldChg chg="addSp delSp modSp add mod ord modTransition">
        <pc:chgData name="USEB - ARS - Jafe Souza" userId="22730f30-e2a6-4ccd-8a4f-8a48846cafad" providerId="ADAL" clId="{0961B46A-012A-4A3A-A9A5-FC0972285C7C}" dt="2025-05-13T22:03:08.392" v="360"/>
        <pc:sldMkLst>
          <pc:docMk/>
          <pc:sldMk cId="3880561794" sldId="290"/>
        </pc:sldMkLst>
      </pc:sldChg>
      <pc:sldChg chg="addSp modSp add mod ord modTransition">
        <pc:chgData name="USEB - ARS - Jafe Souza" userId="22730f30-e2a6-4ccd-8a4f-8a48846cafad" providerId="ADAL" clId="{0961B46A-012A-4A3A-A9A5-FC0972285C7C}" dt="2025-05-13T22:03:08.392" v="360"/>
        <pc:sldMkLst>
          <pc:docMk/>
          <pc:sldMk cId="2124091949" sldId="291"/>
        </pc:sldMkLst>
      </pc:sldChg>
      <pc:sldChg chg="add ord modTransition modAnim">
        <pc:chgData name="USEB - ARS - Jafe Souza" userId="22730f30-e2a6-4ccd-8a4f-8a48846cafad" providerId="ADAL" clId="{0961B46A-012A-4A3A-A9A5-FC0972285C7C}" dt="2025-05-13T22:03:05.525" v="359"/>
        <pc:sldMkLst>
          <pc:docMk/>
          <pc:sldMk cId="2388930386" sldId="292"/>
        </pc:sldMkLst>
      </pc:sldChg>
    </pc:docChg>
  </pc:docChgLst>
  <pc:docChgLst>
    <pc:chgData name="USEB - ARS - Jafe Souza" userId="22730f30-e2a6-4ccd-8a4f-8a48846cafad" providerId="ADAL" clId="{6E55C1F8-2BBD-4BCC-A64F-51997A36F6C5}"/>
    <pc:docChg chg="undo custSel addSld delSld modSld sldOrd">
      <pc:chgData name="USEB - ARS - Jafe Souza" userId="22730f30-e2a6-4ccd-8a4f-8a48846cafad" providerId="ADAL" clId="{6E55C1F8-2BBD-4BCC-A64F-51997A36F6C5}" dt="2025-07-22T21:42:48.680" v="132" actId="47"/>
      <pc:docMkLst>
        <pc:docMk/>
      </pc:docMkLst>
      <pc:sldChg chg="del">
        <pc:chgData name="USEB - ARS - Jafe Souza" userId="22730f30-e2a6-4ccd-8a4f-8a48846cafad" providerId="ADAL" clId="{6E55C1F8-2BBD-4BCC-A64F-51997A36F6C5}" dt="2025-07-22T21:05:49.558" v="70" actId="47"/>
        <pc:sldMkLst>
          <pc:docMk/>
          <pc:sldMk cId="822653420" sldId="265"/>
        </pc:sldMkLst>
      </pc:sldChg>
      <pc:sldChg chg="modSp mod">
        <pc:chgData name="USEB - ARS - Jafe Souza" userId="22730f30-e2a6-4ccd-8a4f-8a48846cafad" providerId="ADAL" clId="{6E55C1F8-2BBD-4BCC-A64F-51997A36F6C5}" dt="2025-07-22T21:05:15.918" v="69" actId="6549"/>
        <pc:sldMkLst>
          <pc:docMk/>
          <pc:sldMk cId="2166828206" sldId="272"/>
        </pc:sldMkLst>
        <pc:spChg chg="mod">
          <ac:chgData name="USEB - ARS - Jafe Souza" userId="22730f30-e2a6-4ccd-8a4f-8a48846cafad" providerId="ADAL" clId="{6E55C1F8-2BBD-4BCC-A64F-51997A36F6C5}" dt="2025-07-22T21:04:32.402" v="46" actId="6549"/>
          <ac:spMkLst>
            <pc:docMk/>
            <pc:sldMk cId="2166828206" sldId="272"/>
            <ac:spMk id="2" creationId="{BF4621E6-1CB7-5228-9ECF-27F1F2ED5C8E}"/>
          </ac:spMkLst>
        </pc:spChg>
        <pc:spChg chg="mod">
          <ac:chgData name="USEB - ARS - Jafe Souza" userId="22730f30-e2a6-4ccd-8a4f-8a48846cafad" providerId="ADAL" clId="{6E55C1F8-2BBD-4BCC-A64F-51997A36F6C5}" dt="2025-07-22T21:05:15.918" v="69" actId="6549"/>
          <ac:spMkLst>
            <pc:docMk/>
            <pc:sldMk cId="2166828206" sldId="272"/>
            <ac:spMk id="5" creationId="{8B06DF90-5CF3-B13F-050F-1E2275981ED9}"/>
          </ac:spMkLst>
        </pc:spChg>
      </pc:sldChg>
      <pc:sldChg chg="del">
        <pc:chgData name="USEB - ARS - Jafe Souza" userId="22730f30-e2a6-4ccd-8a4f-8a48846cafad" providerId="ADAL" clId="{6E55C1F8-2BBD-4BCC-A64F-51997A36F6C5}" dt="2025-07-22T20:59:25.338" v="1" actId="47"/>
        <pc:sldMkLst>
          <pc:docMk/>
          <pc:sldMk cId="2409293058" sldId="278"/>
        </pc:sldMkLst>
      </pc:sldChg>
      <pc:sldChg chg="del">
        <pc:chgData name="USEB - ARS - Jafe Souza" userId="22730f30-e2a6-4ccd-8a4f-8a48846cafad" providerId="ADAL" clId="{6E55C1F8-2BBD-4BCC-A64F-51997A36F6C5}" dt="2025-07-22T20:59:24.729" v="0" actId="47"/>
        <pc:sldMkLst>
          <pc:docMk/>
          <pc:sldMk cId="1026596127" sldId="280"/>
        </pc:sldMkLst>
      </pc:sldChg>
      <pc:sldChg chg="addSp modSp mod modAnim">
        <pc:chgData name="USEB - ARS - Jafe Souza" userId="22730f30-e2a6-4ccd-8a4f-8a48846cafad" providerId="ADAL" clId="{6E55C1F8-2BBD-4BCC-A64F-51997A36F6C5}" dt="2025-07-22T21:00:10.683" v="10" actId="20577"/>
        <pc:sldMkLst>
          <pc:docMk/>
          <pc:sldMk cId="3281603190" sldId="281"/>
        </pc:sldMkLst>
        <pc:spChg chg="add mod">
          <ac:chgData name="USEB - ARS - Jafe Souza" userId="22730f30-e2a6-4ccd-8a4f-8a48846cafad" providerId="ADAL" clId="{6E55C1F8-2BBD-4BCC-A64F-51997A36F6C5}" dt="2025-07-22T21:00:10.683" v="10" actId="20577"/>
          <ac:spMkLst>
            <pc:docMk/>
            <pc:sldMk cId="3281603190" sldId="281"/>
            <ac:spMk id="8" creationId="{07B7C8FE-491F-19B7-20A8-79175B5E6F4F}"/>
          </ac:spMkLst>
        </pc:spChg>
        <pc:cxnChg chg="add mod">
          <ac:chgData name="USEB - ARS - Jafe Souza" userId="22730f30-e2a6-4ccd-8a4f-8a48846cafad" providerId="ADAL" clId="{6E55C1F8-2BBD-4BCC-A64F-51997A36F6C5}" dt="2025-07-22T20:59:57.955" v="4" actId="14100"/>
          <ac:cxnSpMkLst>
            <pc:docMk/>
            <pc:sldMk cId="3281603190" sldId="281"/>
            <ac:cxnSpMk id="3" creationId="{527F47C4-065B-8CAC-80F4-E0260CBE4D46}"/>
          </ac:cxnSpMkLst>
        </pc:cxnChg>
      </pc:sldChg>
      <pc:sldChg chg="addSp delSp modSp mod ord">
        <pc:chgData name="USEB - ARS - Jafe Souza" userId="22730f30-e2a6-4ccd-8a4f-8a48846cafad" providerId="ADAL" clId="{6E55C1F8-2BBD-4BCC-A64F-51997A36F6C5}" dt="2025-07-22T21:36:26.133" v="94" actId="14861"/>
        <pc:sldMkLst>
          <pc:docMk/>
          <pc:sldMk cId="3771549375" sldId="287"/>
        </pc:sldMkLst>
        <pc:picChg chg="del">
          <ac:chgData name="USEB - ARS - Jafe Souza" userId="22730f30-e2a6-4ccd-8a4f-8a48846cafad" providerId="ADAL" clId="{6E55C1F8-2BBD-4BCC-A64F-51997A36F6C5}" dt="2025-07-22T21:34:56.149" v="83" actId="478"/>
          <ac:picMkLst>
            <pc:docMk/>
            <pc:sldMk cId="3771549375" sldId="287"/>
            <ac:picMk id="4" creationId="{A7FD79EB-C0CE-ABB8-6A76-F39A0AC171AB}"/>
          </ac:picMkLst>
        </pc:picChg>
        <pc:picChg chg="mod">
          <ac:chgData name="USEB - ARS - Jafe Souza" userId="22730f30-e2a6-4ccd-8a4f-8a48846cafad" providerId="ADAL" clId="{6E55C1F8-2BBD-4BCC-A64F-51997A36F6C5}" dt="2025-07-22T21:36:12.371" v="91" actId="14100"/>
          <ac:picMkLst>
            <pc:docMk/>
            <pc:sldMk cId="3771549375" sldId="287"/>
            <ac:picMk id="14" creationId="{0CD5C1BC-519F-8E4F-4BAF-B3EBE3E2AD38}"/>
          </ac:picMkLst>
        </pc:picChg>
        <pc:picChg chg="add mod">
          <ac:chgData name="USEB - ARS - Jafe Souza" userId="22730f30-e2a6-4ccd-8a4f-8a48846cafad" providerId="ADAL" clId="{6E55C1F8-2BBD-4BCC-A64F-51997A36F6C5}" dt="2025-07-22T21:36:26.133" v="94" actId="14861"/>
          <ac:picMkLst>
            <pc:docMk/>
            <pc:sldMk cId="3771549375" sldId="287"/>
            <ac:picMk id="2050" creationId="{80477E25-6481-44A2-D4FC-DA6B3FD4CB8A}"/>
          </ac:picMkLst>
        </pc:picChg>
      </pc:sldChg>
      <pc:sldChg chg="addSp delSp modSp mod">
        <pc:chgData name="USEB - ARS - Jafe Souza" userId="22730f30-e2a6-4ccd-8a4f-8a48846cafad" providerId="ADAL" clId="{6E55C1F8-2BBD-4BCC-A64F-51997A36F6C5}" dt="2025-07-22T21:37:51.782" v="96" actId="14861"/>
        <pc:sldMkLst>
          <pc:docMk/>
          <pc:sldMk cId="2958871729" sldId="288"/>
        </pc:sldMkLst>
        <pc:picChg chg="del">
          <ac:chgData name="USEB - ARS - Jafe Souza" userId="22730f30-e2a6-4ccd-8a4f-8a48846cafad" providerId="ADAL" clId="{6E55C1F8-2BBD-4BCC-A64F-51997A36F6C5}" dt="2025-07-22T21:34:54.373" v="82" actId="478"/>
          <ac:picMkLst>
            <pc:docMk/>
            <pc:sldMk cId="2958871729" sldId="288"/>
            <ac:picMk id="4" creationId="{A077D2B1-FCB2-730F-2D95-92AEE39A58A9}"/>
          </ac:picMkLst>
        </pc:picChg>
        <pc:picChg chg="add mod">
          <ac:chgData name="USEB - ARS - Jafe Souza" userId="22730f30-e2a6-4ccd-8a4f-8a48846cafad" providerId="ADAL" clId="{6E55C1F8-2BBD-4BCC-A64F-51997A36F6C5}" dt="2025-07-22T21:37:51.782" v="96" actId="14861"/>
          <ac:picMkLst>
            <pc:docMk/>
            <pc:sldMk cId="2958871729" sldId="288"/>
            <ac:picMk id="3074" creationId="{2CD74200-CF2E-8534-407B-4C8A1BA47EBF}"/>
          </ac:picMkLst>
        </pc:picChg>
      </pc:sldChg>
      <pc:sldChg chg="del">
        <pc:chgData name="USEB - ARS - Jafe Souza" userId="22730f30-e2a6-4ccd-8a4f-8a48846cafad" providerId="ADAL" clId="{6E55C1F8-2BBD-4BCC-A64F-51997A36F6C5}" dt="2025-07-22T21:06:33.197" v="74" actId="47"/>
        <pc:sldMkLst>
          <pc:docMk/>
          <pc:sldMk cId="2232829236" sldId="300"/>
        </pc:sldMkLst>
      </pc:sldChg>
      <pc:sldChg chg="modAnim">
        <pc:chgData name="USEB - ARS - Jafe Souza" userId="22730f30-e2a6-4ccd-8a4f-8a48846cafad" providerId="ADAL" clId="{6E55C1F8-2BBD-4BCC-A64F-51997A36F6C5}" dt="2025-07-22T21:06:08.649" v="73"/>
        <pc:sldMkLst>
          <pc:docMk/>
          <pc:sldMk cId="2536425967" sldId="307"/>
        </pc:sldMkLst>
      </pc:sldChg>
      <pc:sldChg chg="addSp delSp modSp del mod">
        <pc:chgData name="USEB - ARS - Jafe Souza" userId="22730f30-e2a6-4ccd-8a4f-8a48846cafad" providerId="ADAL" clId="{6E55C1F8-2BBD-4BCC-A64F-51997A36F6C5}" dt="2025-07-22T21:06:54.017" v="75" actId="47"/>
        <pc:sldMkLst>
          <pc:docMk/>
          <pc:sldMk cId="1128802292" sldId="308"/>
        </pc:sldMkLst>
        <pc:spChg chg="del">
          <ac:chgData name="USEB - ARS - Jafe Souza" userId="22730f30-e2a6-4ccd-8a4f-8a48846cafad" providerId="ADAL" clId="{6E55C1F8-2BBD-4BCC-A64F-51997A36F6C5}" dt="2025-07-22T21:03:23.345" v="15" actId="26606"/>
          <ac:spMkLst>
            <pc:docMk/>
            <pc:sldMk cId="1128802292" sldId="308"/>
            <ac:spMk id="13" creationId="{42A4FC2C-047E-45A5-965D-8E1E3BF09BC6}"/>
          </ac:spMkLst>
        </pc:spChg>
        <pc:spChg chg="add">
          <ac:chgData name="USEB - ARS - Jafe Souza" userId="22730f30-e2a6-4ccd-8a4f-8a48846cafad" providerId="ADAL" clId="{6E55C1F8-2BBD-4BCC-A64F-51997A36F6C5}" dt="2025-07-22T21:03:23.345" v="15" actId="26606"/>
          <ac:spMkLst>
            <pc:docMk/>
            <pc:sldMk cId="1128802292" sldId="308"/>
            <ac:spMk id="18" creationId="{42A4FC2C-047E-45A5-965D-8E1E3BF09BC6}"/>
          </ac:spMkLst>
        </pc:spChg>
        <pc:picChg chg="add mod">
          <ac:chgData name="USEB - ARS - Jafe Souza" userId="22730f30-e2a6-4ccd-8a4f-8a48846cafad" providerId="ADAL" clId="{6E55C1F8-2BBD-4BCC-A64F-51997A36F6C5}" dt="2025-07-22T21:03:23.345" v="15" actId="26606"/>
          <ac:picMkLst>
            <pc:docMk/>
            <pc:sldMk cId="1128802292" sldId="308"/>
            <ac:picMk id="3" creationId="{D7CF5ABF-72C0-D2B2-5F62-034A72DAD2DE}"/>
          </ac:picMkLst>
        </pc:picChg>
        <pc:picChg chg="del">
          <ac:chgData name="USEB - ARS - Jafe Souza" userId="22730f30-e2a6-4ccd-8a4f-8a48846cafad" providerId="ADAL" clId="{6E55C1F8-2BBD-4BCC-A64F-51997A36F6C5}" dt="2025-07-22T21:03:18.650" v="11" actId="478"/>
          <ac:picMkLst>
            <pc:docMk/>
            <pc:sldMk cId="1128802292" sldId="308"/>
            <ac:picMk id="5" creationId="{7CDFE295-BBE2-2D7E-EBEC-5D7FB207E849}"/>
          </ac:picMkLst>
        </pc:picChg>
      </pc:sldChg>
      <pc:sldChg chg="del">
        <pc:chgData name="USEB - ARS - Jafe Souza" userId="22730f30-e2a6-4ccd-8a4f-8a48846cafad" providerId="ADAL" clId="{6E55C1F8-2BBD-4BCC-A64F-51997A36F6C5}" dt="2025-07-22T21:06:58.764" v="76" actId="47"/>
        <pc:sldMkLst>
          <pc:docMk/>
          <pc:sldMk cId="418410086" sldId="309"/>
        </pc:sldMkLst>
      </pc:sldChg>
      <pc:sldChg chg="del">
        <pc:chgData name="USEB - ARS - Jafe Souza" userId="22730f30-e2a6-4ccd-8a4f-8a48846cafad" providerId="ADAL" clId="{6E55C1F8-2BBD-4BCC-A64F-51997A36F6C5}" dt="2025-07-22T21:07:00.138" v="77" actId="47"/>
        <pc:sldMkLst>
          <pc:docMk/>
          <pc:sldMk cId="484672339" sldId="310"/>
        </pc:sldMkLst>
      </pc:sldChg>
      <pc:sldChg chg="del">
        <pc:chgData name="USEB - ARS - Jafe Souza" userId="22730f30-e2a6-4ccd-8a4f-8a48846cafad" providerId="ADAL" clId="{6E55C1F8-2BBD-4BCC-A64F-51997A36F6C5}" dt="2025-07-22T21:35:07.369" v="87" actId="47"/>
        <pc:sldMkLst>
          <pc:docMk/>
          <pc:sldMk cId="368801917" sldId="312"/>
        </pc:sldMkLst>
      </pc:sldChg>
      <pc:sldChg chg="del">
        <pc:chgData name="USEB - ARS - Jafe Souza" userId="22730f30-e2a6-4ccd-8a4f-8a48846cafad" providerId="ADAL" clId="{6E55C1F8-2BBD-4BCC-A64F-51997A36F6C5}" dt="2025-07-22T21:40:39.337" v="109" actId="47"/>
        <pc:sldMkLst>
          <pc:docMk/>
          <pc:sldMk cId="1863252133" sldId="314"/>
        </pc:sldMkLst>
      </pc:sldChg>
      <pc:sldChg chg="del">
        <pc:chgData name="USEB - ARS - Jafe Souza" userId="22730f30-e2a6-4ccd-8a4f-8a48846cafad" providerId="ADAL" clId="{6E55C1F8-2BBD-4BCC-A64F-51997A36F6C5}" dt="2025-07-22T21:40:44.980" v="112" actId="47"/>
        <pc:sldMkLst>
          <pc:docMk/>
          <pc:sldMk cId="357805479" sldId="315"/>
        </pc:sldMkLst>
      </pc:sldChg>
      <pc:sldChg chg="del">
        <pc:chgData name="USEB - ARS - Jafe Souza" userId="22730f30-e2a6-4ccd-8a4f-8a48846cafad" providerId="ADAL" clId="{6E55C1F8-2BBD-4BCC-A64F-51997A36F6C5}" dt="2025-07-22T21:35:12.795" v="88" actId="47"/>
        <pc:sldMkLst>
          <pc:docMk/>
          <pc:sldMk cId="475571026" sldId="316"/>
        </pc:sldMkLst>
      </pc:sldChg>
      <pc:sldChg chg="del">
        <pc:chgData name="USEB - ARS - Jafe Souza" userId="22730f30-e2a6-4ccd-8a4f-8a48846cafad" providerId="ADAL" clId="{6E55C1F8-2BBD-4BCC-A64F-51997A36F6C5}" dt="2025-07-22T21:35:12.795" v="88" actId="47"/>
        <pc:sldMkLst>
          <pc:docMk/>
          <pc:sldMk cId="3521530075" sldId="317"/>
        </pc:sldMkLst>
      </pc:sldChg>
      <pc:sldChg chg="addSp modSp mod modAnim">
        <pc:chgData name="USEB - ARS - Jafe Souza" userId="22730f30-e2a6-4ccd-8a4f-8a48846cafad" providerId="ADAL" clId="{6E55C1F8-2BBD-4BCC-A64F-51997A36F6C5}" dt="2025-07-22T21:42:37.680" v="131"/>
        <pc:sldMkLst>
          <pc:docMk/>
          <pc:sldMk cId="2063273765" sldId="318"/>
        </pc:sldMkLst>
        <pc:spChg chg="add mod">
          <ac:chgData name="USEB - ARS - Jafe Souza" userId="22730f30-e2a6-4ccd-8a4f-8a48846cafad" providerId="ADAL" clId="{6E55C1F8-2BBD-4BCC-A64F-51997A36F6C5}" dt="2025-07-22T21:41:56.297" v="115"/>
          <ac:spMkLst>
            <pc:docMk/>
            <pc:sldMk cId="2063273765" sldId="318"/>
            <ac:spMk id="7" creationId="{296B1C61-71FF-807B-8352-5129ECD2F42E}"/>
          </ac:spMkLst>
        </pc:spChg>
        <pc:spChg chg="add mod">
          <ac:chgData name="USEB - ARS - Jafe Souza" userId="22730f30-e2a6-4ccd-8a4f-8a48846cafad" providerId="ADAL" clId="{6E55C1F8-2BBD-4BCC-A64F-51997A36F6C5}" dt="2025-07-22T21:42:17.587" v="130" actId="20577"/>
          <ac:spMkLst>
            <pc:docMk/>
            <pc:sldMk cId="2063273765" sldId="318"/>
            <ac:spMk id="8" creationId="{31054104-0D77-4535-4186-B323B11A80EC}"/>
          </ac:spMkLst>
        </pc:spChg>
        <pc:cxnChg chg="add mod">
          <ac:chgData name="USEB - ARS - Jafe Souza" userId="22730f30-e2a6-4ccd-8a4f-8a48846cafad" providerId="ADAL" clId="{6E55C1F8-2BBD-4BCC-A64F-51997A36F6C5}" dt="2025-07-22T21:41:56.297" v="115"/>
          <ac:cxnSpMkLst>
            <pc:docMk/>
            <pc:sldMk cId="2063273765" sldId="318"/>
            <ac:cxnSpMk id="3" creationId="{89064EFD-3F00-A5C4-B984-4209DEE6D7D6}"/>
          </ac:cxnSpMkLst>
        </pc:cxnChg>
      </pc:sldChg>
      <pc:sldChg chg="addSp delSp modSp add mod">
        <pc:chgData name="USEB - ARS - Jafe Souza" userId="22730f30-e2a6-4ccd-8a4f-8a48846cafad" providerId="ADAL" clId="{6E55C1F8-2BBD-4BCC-A64F-51997A36F6C5}" dt="2025-07-22T21:34:49.260" v="81" actId="14861"/>
        <pc:sldMkLst>
          <pc:docMk/>
          <pc:sldMk cId="2578256056" sldId="319"/>
        </pc:sldMkLst>
        <pc:picChg chg="del">
          <ac:chgData name="USEB - ARS - Jafe Souza" userId="22730f30-e2a6-4ccd-8a4f-8a48846cafad" providerId="ADAL" clId="{6E55C1F8-2BBD-4BCC-A64F-51997A36F6C5}" dt="2025-07-22T21:34:31.769" v="79" actId="478"/>
          <ac:picMkLst>
            <pc:docMk/>
            <pc:sldMk cId="2578256056" sldId="319"/>
            <ac:picMk id="4" creationId="{5691F275-FE31-056B-4791-CEE98167E500}"/>
          </ac:picMkLst>
        </pc:picChg>
        <pc:picChg chg="mod">
          <ac:chgData name="USEB - ARS - Jafe Souza" userId="22730f30-e2a6-4ccd-8a4f-8a48846cafad" providerId="ADAL" clId="{6E55C1F8-2BBD-4BCC-A64F-51997A36F6C5}" dt="2025-07-22T21:34:49.260" v="81" actId="14861"/>
          <ac:picMkLst>
            <pc:docMk/>
            <pc:sldMk cId="2578256056" sldId="319"/>
            <ac:picMk id="14" creationId="{9C6102E0-D47B-C5B8-8B2F-07B55B9B1B5F}"/>
          </ac:picMkLst>
        </pc:picChg>
        <pc:picChg chg="add mod">
          <ac:chgData name="USEB - ARS - Jafe Souza" userId="22730f30-e2a6-4ccd-8a4f-8a48846cafad" providerId="ADAL" clId="{6E55C1F8-2BBD-4BCC-A64F-51997A36F6C5}" dt="2025-07-22T21:34:49.260" v="81" actId="14861"/>
          <ac:picMkLst>
            <pc:docMk/>
            <pc:sldMk cId="2578256056" sldId="319"/>
            <ac:picMk id="1026" creationId="{AB6FA2D8-1883-04D3-662A-1F260F4BF851}"/>
          </ac:picMkLst>
        </pc:picChg>
      </pc:sldChg>
      <pc:sldChg chg="addSp modSp add">
        <pc:chgData name="USEB - ARS - Jafe Souza" userId="22730f30-e2a6-4ccd-8a4f-8a48846cafad" providerId="ADAL" clId="{6E55C1F8-2BBD-4BCC-A64F-51997A36F6C5}" dt="2025-07-22T21:39:34.146" v="100" actId="14861"/>
        <pc:sldMkLst>
          <pc:docMk/>
          <pc:sldMk cId="860188209" sldId="320"/>
        </pc:sldMkLst>
        <pc:picChg chg="add mod">
          <ac:chgData name="USEB - ARS - Jafe Souza" userId="22730f30-e2a6-4ccd-8a4f-8a48846cafad" providerId="ADAL" clId="{6E55C1F8-2BBD-4BCC-A64F-51997A36F6C5}" dt="2025-07-22T21:39:34.146" v="100" actId="14861"/>
          <ac:picMkLst>
            <pc:docMk/>
            <pc:sldMk cId="860188209" sldId="320"/>
            <ac:picMk id="4098" creationId="{18E1B1EB-123D-C3D7-244B-3FFF881B3B53}"/>
          </ac:picMkLst>
        </pc:picChg>
      </pc:sldChg>
      <pc:sldChg chg="addSp modSp new mod modTransition setBg">
        <pc:chgData name="USEB - ARS - Jafe Souza" userId="22730f30-e2a6-4ccd-8a4f-8a48846cafad" providerId="ADAL" clId="{6E55C1F8-2BBD-4BCC-A64F-51997A36F6C5}" dt="2025-07-22T21:40:30.108" v="106"/>
        <pc:sldMkLst>
          <pc:docMk/>
          <pc:sldMk cId="3280499954" sldId="321"/>
        </pc:sldMkLst>
        <pc:spChg chg="add">
          <ac:chgData name="USEB - ARS - Jafe Souza" userId="22730f30-e2a6-4ccd-8a4f-8a48846cafad" providerId="ADAL" clId="{6E55C1F8-2BBD-4BCC-A64F-51997A36F6C5}" dt="2025-07-22T21:40:21.584" v="105" actId="26606"/>
          <ac:spMkLst>
            <pc:docMk/>
            <pc:sldMk cId="3280499954" sldId="321"/>
            <ac:spMk id="8" creationId="{42A4FC2C-047E-45A5-965D-8E1E3BF09BC6}"/>
          </ac:spMkLst>
        </pc:spChg>
        <pc:picChg chg="add mod">
          <ac:chgData name="USEB - ARS - Jafe Souza" userId="22730f30-e2a6-4ccd-8a4f-8a48846cafad" providerId="ADAL" clId="{6E55C1F8-2BBD-4BCC-A64F-51997A36F6C5}" dt="2025-07-22T21:40:21.584" v="105" actId="26606"/>
          <ac:picMkLst>
            <pc:docMk/>
            <pc:sldMk cId="3280499954" sldId="321"/>
            <ac:picMk id="3" creationId="{C02F13FC-78EB-8FC1-2992-9C24621A007A}"/>
          </ac:picMkLst>
        </pc:picChg>
      </pc:sldChg>
      <pc:sldChg chg="delSp add setBg delDesignElem">
        <pc:chgData name="USEB - ARS - Jafe Souza" userId="22730f30-e2a6-4ccd-8a4f-8a48846cafad" providerId="ADAL" clId="{6E55C1F8-2BBD-4BCC-A64F-51997A36F6C5}" dt="2025-07-22T21:40:37.227" v="108"/>
        <pc:sldMkLst>
          <pc:docMk/>
          <pc:sldMk cId="4171208536" sldId="322"/>
        </pc:sldMkLst>
        <pc:spChg chg="del">
          <ac:chgData name="USEB - ARS - Jafe Souza" userId="22730f30-e2a6-4ccd-8a4f-8a48846cafad" providerId="ADAL" clId="{6E55C1F8-2BBD-4BCC-A64F-51997A36F6C5}" dt="2025-07-22T21:40:37.227" v="108"/>
          <ac:spMkLst>
            <pc:docMk/>
            <pc:sldMk cId="4171208536" sldId="322"/>
            <ac:spMk id="8" creationId="{710B1B3B-4B0A-363E-B970-AD6242CE6E87}"/>
          </ac:spMkLst>
        </pc:spChg>
      </pc:sldChg>
      <pc:sldChg chg="delSp add del setBg delDesignElem">
        <pc:chgData name="USEB - ARS - Jafe Souza" userId="22730f30-e2a6-4ccd-8a4f-8a48846cafad" providerId="ADAL" clId="{6E55C1F8-2BBD-4BCC-A64F-51997A36F6C5}" dt="2025-07-22T21:42:48.680" v="132" actId="47"/>
        <pc:sldMkLst>
          <pc:docMk/>
          <pc:sldMk cId="691432209" sldId="323"/>
        </pc:sldMkLst>
        <pc:spChg chg="del">
          <ac:chgData name="USEB - ARS - Jafe Souza" userId="22730f30-e2a6-4ccd-8a4f-8a48846cafad" providerId="ADAL" clId="{6E55C1F8-2BBD-4BCC-A64F-51997A36F6C5}" dt="2025-07-22T21:40:42.460" v="111"/>
          <ac:spMkLst>
            <pc:docMk/>
            <pc:sldMk cId="691432209" sldId="323"/>
            <ac:spMk id="8" creationId="{6C7283BC-00EB-DFE5-4734-59A51834725C}"/>
          </ac:spMkLst>
        </pc:spChg>
      </pc:sldChg>
      <pc:sldChg chg="add del">
        <pc:chgData name="USEB - ARS - Jafe Souza" userId="22730f30-e2a6-4ccd-8a4f-8a48846cafad" providerId="ADAL" clId="{6E55C1F8-2BBD-4BCC-A64F-51997A36F6C5}" dt="2025-07-22T21:41:35.964" v="114" actId="47"/>
        <pc:sldMkLst>
          <pc:docMk/>
          <pc:sldMk cId="621962922" sldId="324"/>
        </pc:sldMkLst>
      </pc:sldChg>
    </pc:docChg>
  </pc:docChgLst>
  <pc:docChgLst>
    <pc:chgData name="USEB - ARS - Jafe Souza" userId="22730f30-e2a6-4ccd-8a4f-8a48846cafad" providerId="ADAL" clId="{04C35044-4968-4BE5-8002-DE79FDDB7B9E}"/>
    <pc:docChg chg="undo custSel addSld delSld modSld sldOrd">
      <pc:chgData name="USEB - ARS - Jafe Souza" userId="22730f30-e2a6-4ccd-8a4f-8a48846cafad" providerId="ADAL" clId="{04C35044-4968-4BE5-8002-DE79FDDB7B9E}" dt="2025-05-20T20:23:27.246" v="137" actId="47"/>
      <pc:docMkLst>
        <pc:docMk/>
      </pc:docMkLst>
      <pc:sldChg chg="add del">
        <pc:chgData name="USEB - ARS - Jafe Souza" userId="22730f30-e2a6-4ccd-8a4f-8a48846cafad" providerId="ADAL" clId="{04C35044-4968-4BE5-8002-DE79FDDB7B9E}" dt="2025-05-20T20:19:23.357" v="101" actId="47"/>
        <pc:sldMkLst>
          <pc:docMk/>
          <pc:sldMk cId="43633490" sldId="267"/>
        </pc:sldMkLst>
      </pc:sldChg>
      <pc:sldChg chg="add del">
        <pc:chgData name="USEB - ARS - Jafe Souza" userId="22730f30-e2a6-4ccd-8a4f-8a48846cafad" providerId="ADAL" clId="{04C35044-4968-4BE5-8002-DE79FDDB7B9E}" dt="2025-05-20T20:19:23.357" v="101" actId="47"/>
        <pc:sldMkLst>
          <pc:docMk/>
          <pc:sldMk cId="862405467" sldId="280"/>
        </pc:sldMkLst>
      </pc:sldChg>
      <pc:sldChg chg="ord">
        <pc:chgData name="USEB - ARS - Jafe Souza" userId="22730f30-e2a6-4ccd-8a4f-8a48846cafad" providerId="ADAL" clId="{04C35044-4968-4BE5-8002-DE79FDDB7B9E}" dt="2025-05-20T20:08:01.380" v="84"/>
        <pc:sldMkLst>
          <pc:docMk/>
          <pc:sldMk cId="2308083950" sldId="283"/>
        </pc:sldMkLst>
      </pc:sldChg>
      <pc:sldChg chg="ord">
        <pc:chgData name="USEB - ARS - Jafe Souza" userId="22730f30-e2a6-4ccd-8a4f-8a48846cafad" providerId="ADAL" clId="{04C35044-4968-4BE5-8002-DE79FDDB7B9E}" dt="2025-05-20T20:07:53.761" v="82"/>
        <pc:sldMkLst>
          <pc:docMk/>
          <pc:sldMk cId="75184585" sldId="286"/>
        </pc:sldMkLst>
      </pc:sldChg>
      <pc:sldChg chg="addSp delSp modSp add del ord">
        <pc:chgData name="USEB - ARS - Jafe Souza" userId="22730f30-e2a6-4ccd-8a4f-8a48846cafad" providerId="ADAL" clId="{04C35044-4968-4BE5-8002-DE79FDDB7B9E}" dt="2025-05-20T20:20:19.979" v="127" actId="14861"/>
        <pc:sldMkLst>
          <pc:docMk/>
          <pc:sldMk cId="762270483" sldId="287"/>
        </pc:sldMkLst>
      </pc:sldChg>
      <pc:sldChg chg="ord">
        <pc:chgData name="USEB - ARS - Jafe Souza" userId="22730f30-e2a6-4ccd-8a4f-8a48846cafad" providerId="ADAL" clId="{04C35044-4968-4BE5-8002-DE79FDDB7B9E}" dt="2025-05-20T20:07:45.430" v="80"/>
        <pc:sldMkLst>
          <pc:docMk/>
          <pc:sldMk cId="1730327057" sldId="288"/>
        </pc:sldMkLst>
      </pc:sldChg>
      <pc:sldChg chg="addSp delSp modSp add del mod ord">
        <pc:chgData name="USEB - ARS - Jafe Souza" userId="22730f30-e2a6-4ccd-8a4f-8a48846cafad" providerId="ADAL" clId="{04C35044-4968-4BE5-8002-DE79FDDB7B9E}" dt="2025-05-20T20:23:21.392" v="135" actId="14861"/>
        <pc:sldMkLst>
          <pc:docMk/>
          <pc:sldMk cId="1128792439" sldId="289"/>
        </pc:sldMkLst>
      </pc:sldChg>
      <pc:sldChg chg="add del ord">
        <pc:chgData name="USEB - ARS - Jafe Souza" userId="22730f30-e2a6-4ccd-8a4f-8a48846cafad" providerId="ADAL" clId="{04C35044-4968-4BE5-8002-DE79FDDB7B9E}" dt="2025-05-20T20:23:24.994" v="136" actId="47"/>
        <pc:sldMkLst>
          <pc:docMk/>
          <pc:sldMk cId="3880561794" sldId="290"/>
        </pc:sldMkLst>
      </pc:sldChg>
      <pc:sldChg chg="add del ord">
        <pc:chgData name="USEB - ARS - Jafe Souza" userId="22730f30-e2a6-4ccd-8a4f-8a48846cafad" providerId="ADAL" clId="{04C35044-4968-4BE5-8002-DE79FDDB7B9E}" dt="2025-05-20T20:23:27.246" v="137" actId="47"/>
        <pc:sldMkLst>
          <pc:docMk/>
          <pc:sldMk cId="2124091949" sldId="291"/>
        </pc:sldMkLst>
      </pc:sldChg>
      <pc:sldChg chg="add del ord">
        <pc:chgData name="USEB - ARS - Jafe Souza" userId="22730f30-e2a6-4ccd-8a4f-8a48846cafad" providerId="ADAL" clId="{04C35044-4968-4BE5-8002-DE79FDDB7B9E}" dt="2025-05-20T20:19:25.367" v="102" actId="47"/>
        <pc:sldMkLst>
          <pc:docMk/>
          <pc:sldMk cId="2388930386" sldId="292"/>
        </pc:sldMkLst>
      </pc:sldChg>
      <pc:sldChg chg="modSp add mod">
        <pc:chgData name="USEB - ARS - Jafe Souza" userId="22730f30-e2a6-4ccd-8a4f-8a48846cafad" providerId="ADAL" clId="{04C35044-4968-4BE5-8002-DE79FDDB7B9E}" dt="2025-05-20T20:07:30.417" v="78" actId="403"/>
        <pc:sldMkLst>
          <pc:docMk/>
          <pc:sldMk cId="3008587272" sldId="2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3ECFD-7CCA-4406-9A5A-7BA99B8BA370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548DD-C2D5-48DB-BDC3-BB63898DFB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254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Combinar almoço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548DD-C2D5-48DB-BDC3-BB63898DFBC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217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34F90-7CBE-3FEB-4E0F-AEB09B98A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8B50A35-AC05-DBAF-41F7-28E573F3A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9113374-2850-BA04-8558-63EBE1978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0D50B4-AF2C-0C00-8E1D-0DAA9C335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56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9721D-C1D8-1B10-8EFA-4FE9CBB2D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804F759-B70B-8922-B221-6C58DF8AB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175D6E3-80C2-EF29-9666-8C49F4149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https://www.pngegg.com/pt/png-okfit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E78F98-0883-7D14-A0CE-34A99FBB85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100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9721D-C1D8-1B10-8EFA-4FE9CBB2D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804F759-B70B-8922-B221-6C58DF8AB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175D6E3-80C2-EF29-9666-8C49F4149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Fundada c.de 250 anos a.C. por um dos generais de Alexandre, o Grande.</a:t>
            </a:r>
          </a:p>
          <a:p>
            <a:r>
              <a:rPr lang="pt-BR" dirty="0"/>
              <a:t>Imagem: https://holylandphotos.org/browse.asp?s=1,3,7,20,82&amp;img=TWNATY08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E78F98-0883-7D14-A0CE-34A99FBB85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100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089E2-0615-B7A3-01EE-50B0D316B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B8EC3AA-ADD2-0355-AAA0-3C92EC380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47F4585-96A2-5DCC-350B-24A05C100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Fundada c.de 250 anos a.C. por um dos generais de Alexandre, o Grande.</a:t>
            </a:r>
          </a:p>
          <a:p>
            <a:r>
              <a:rPr lang="pt-BR" dirty="0"/>
              <a:t>Imagem: https://holylandphotos.org/browse.asp?s=1,3,7,20,82&amp;img=TWNATY08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D1E7629-9DEF-D96A-9F5E-9CEBA5393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207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26FBB-C02E-731D-5F8E-15F94C2B7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25D8FB5-00B5-0D40-5CB1-B792A9E22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362C0CE-A72B-3D9F-82EC-7AA1A9717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EA348A-E26D-DB88-A008-3DF11CD871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7159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CADE5-EC0F-0EAB-AEBF-AF215B753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BC48EE9-EA34-8344-A4B6-BD651F563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FA54B95-B2B4-99AA-4CD3-79A72F874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https://pt.wikipedia.org/wiki/Escul%C3%A1pio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0141D37-1528-1722-37A3-A53FBACF6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678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ADFAC-0AC9-A7A4-F62D-3203AAFE5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069E21-8248-204A-DDF4-73A1298D9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C79A3B9-2312-ABA1-B999-A679ABF1F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https://pt.wikipedia.org/wiki/Escul%C3%A1pio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68CCDF6-24F9-52E8-94E9-8A16564CCC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D5711-6C3B-414E-8F0C-86DFD069282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5858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6A545-62E9-AAF2-B957-8C7C1FDD9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E81E074-687B-8282-35F5-E67CBBB75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99CB68D-1FD7-D1BD-611F-5F7078F62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Combinar almoço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6A5F16-8AAE-D1E6-80E3-7FEF5B03D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548DD-C2D5-48DB-BDC3-BB63898DFBC0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91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8733AC-9F45-0457-7328-3616E289A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948DFA-556D-A992-6E12-EA73EC4CF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8318B0-C644-6D9C-035E-30B37A3EA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E844AD-39D2-FD1E-381B-BA88F3A5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1010D-A1F9-B1A9-2140-2537540D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5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52529-00C5-3C71-CA93-C1F92C65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CC9DCC-EEC1-80C2-4DB6-0206A5F9F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AD2767-FE6F-7B18-C6CF-63C4E6A14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57F4AF-5744-24F0-3856-B71F6EEA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8288E4-6333-35EF-D4C8-928B9F250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90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90C90-5A34-B4B7-6DD5-F801591A8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29831E-F73C-216E-A303-ABF54FC1D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312683-2B7F-9E31-3779-5CB0767D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84C408-4060-A444-F6A6-CE2B7EFB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8D0FB1-2DA5-D771-32A6-4B688AD4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27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3DACB-044E-8B9C-0159-4FF05DC6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DCD9BC-A439-EFEF-6C24-C2C549777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0C763AC-2519-4A77-7BB2-1EFB49DCC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752D86-8797-A8D5-2AB6-A00C78129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789385-C3D2-24C8-E1AE-43FBAEF0F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9FECAA-5947-01A9-1D90-942F4F154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2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7DD1A-1865-65EC-D08D-5D89720D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4CE6D0-0EA3-15C3-B97B-B7B32B1A0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35F33D-6E99-1819-A695-20AA950E7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6D33526-FA48-339A-478B-616008519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A71B8BF-C915-6CD8-34EC-12D5525A17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1FB276E-378D-6B63-C94B-BA9748D2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C38BF46-1C99-CB4A-4013-ECB6969D1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7A3869-634A-B1EF-E728-753F1183C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191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8F554-7229-ECD0-7129-40BE2711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48B85AC-7717-083B-5A28-1CE7B78F2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AE0DFC-00FA-E09F-2FA4-34FB3807B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1AA4DDB-CDAA-BB27-9906-BE6A98C3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59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B73AEBF-202D-A1B7-4D94-63FD70F8F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E5B240-1023-BB33-FD51-E86C8A25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F9A313-619D-BCE7-D0DB-32B708D87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84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E46F5-CD2A-E6F0-EC87-DC6DFE9E6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D80D02-E0C6-18D4-FAEF-29ADF0885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060B53-C195-8ED7-7F03-E1FE838CC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D3CCED-BF58-9179-7AEE-45546FC97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038D39-A367-5528-4D22-C3DBBC78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5F35BA-9896-ADF7-B1D8-684C4C11E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001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1F31F-7D2F-D4C1-B943-0BC5F3BD5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9C76030-B288-C92F-FCDF-283DE55B1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13F160-0343-4D21-06B1-12D860EC8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5EB418-E59F-0387-6279-867909BE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3D091E-30AB-759B-191E-4BFCD6FC7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49145E-DCB9-AF3A-B760-EE69C9D9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505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74061-603F-5BEA-75A7-A6DFEBCB0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4CB435-DA60-4E75-A1D0-65B879200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49F372-0767-77C6-9126-CAA3DB96E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996EC8-78F7-3BE4-7464-A3DF43184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E71AAF-B77B-4652-74E2-706A0BA11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38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BCF4F8-AD17-6AF3-5810-46EDADC992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EAC3524-4B72-5E42-BCC8-F15FF1117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24FC8B-4492-17F7-3CDB-02B7AADA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B0A229-46C5-794D-A9B1-98CE91C3A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B828B1-5EDB-05FA-4A0F-E694B627F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034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6183E13-27F7-BB7F-D14F-B7C78E9B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629EDB-77A0-7FB7-8CD0-DF773B472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08AFE9-662A-07C0-20D5-39CA11437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5AE0AF-CCDA-4985-AAB0-C9CB884F9C9B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93CB35-C5CF-E6E1-15B5-9502F872BC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2BAE9B-21B6-B962-72DF-44207119F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0CC576-5639-4E07-A7BD-09DBE6568F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699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Texto, Logotipo&#10;&#10;O conteúdo gerado por IA pode estar incorreto.">
            <a:extLst>
              <a:ext uri="{FF2B5EF4-FFF2-40B4-BE49-F238E27FC236}">
                <a16:creationId xmlns:a16="http://schemas.microsoft.com/office/drawing/2014/main" id="{B1F9DA5D-3226-3C71-B02A-28EDB0C20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72E92-444A-5794-527D-002DACD40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BD7B57D-6365-03CD-833D-54D1ADEC2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4" name="Seta: para Cima 3">
            <a:extLst>
              <a:ext uri="{FF2B5EF4-FFF2-40B4-BE49-F238E27FC236}">
                <a16:creationId xmlns:a16="http://schemas.microsoft.com/office/drawing/2014/main" id="{698E1C69-1B11-5781-8760-C1D31F6F7BEB}"/>
              </a:ext>
            </a:extLst>
          </p:cNvPr>
          <p:cNvSpPr/>
          <p:nvPr/>
        </p:nvSpPr>
        <p:spPr>
          <a:xfrm rot="5400000">
            <a:off x="6407584" y="-920151"/>
            <a:ext cx="476250" cy="3272623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 Igrejas</a:t>
            </a:r>
          </a:p>
        </p:txBody>
      </p:sp>
      <p:sp>
        <p:nvSpPr>
          <p:cNvPr id="3" name="Seta: para Cima 2">
            <a:extLst>
              <a:ext uri="{FF2B5EF4-FFF2-40B4-BE49-F238E27FC236}">
                <a16:creationId xmlns:a16="http://schemas.microsoft.com/office/drawing/2014/main" id="{680ED700-A447-9A9E-5511-35A0C0A81832}"/>
              </a:ext>
            </a:extLst>
          </p:cNvPr>
          <p:cNvSpPr/>
          <p:nvPr/>
        </p:nvSpPr>
        <p:spPr>
          <a:xfrm rot="5400000">
            <a:off x="6407585" y="4539644"/>
            <a:ext cx="476250" cy="3272623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Nova Jerusalém</a:t>
            </a:r>
          </a:p>
        </p:txBody>
      </p:sp>
      <p:sp>
        <p:nvSpPr>
          <p:cNvPr id="5" name="Seta: para Cima 4">
            <a:extLst>
              <a:ext uri="{FF2B5EF4-FFF2-40B4-BE49-F238E27FC236}">
                <a16:creationId xmlns:a16="http://schemas.microsoft.com/office/drawing/2014/main" id="{69D3D52B-D203-8EE5-20AE-4DAC00C55272}"/>
              </a:ext>
            </a:extLst>
          </p:cNvPr>
          <p:cNvSpPr/>
          <p:nvPr/>
        </p:nvSpPr>
        <p:spPr>
          <a:xfrm rot="5400000">
            <a:off x="6843772" y="-11839"/>
            <a:ext cx="476250" cy="3272623"/>
          </a:xfrm>
          <a:prstGeom prst="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selos</a:t>
            </a:r>
          </a:p>
        </p:txBody>
      </p:sp>
      <p:sp>
        <p:nvSpPr>
          <p:cNvPr id="6" name="Seta: para Cima 5">
            <a:extLst>
              <a:ext uri="{FF2B5EF4-FFF2-40B4-BE49-F238E27FC236}">
                <a16:creationId xmlns:a16="http://schemas.microsoft.com/office/drawing/2014/main" id="{1AA00FBA-6F96-BD27-E105-9E7D1D4F56A8}"/>
              </a:ext>
            </a:extLst>
          </p:cNvPr>
          <p:cNvSpPr/>
          <p:nvPr/>
        </p:nvSpPr>
        <p:spPr>
          <a:xfrm rot="5400000">
            <a:off x="6843771" y="3618774"/>
            <a:ext cx="476250" cy="3272623"/>
          </a:xfrm>
          <a:prstGeom prst="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Milênio – 7 vitórias</a:t>
            </a:r>
          </a:p>
        </p:txBody>
      </p:sp>
      <p:sp>
        <p:nvSpPr>
          <p:cNvPr id="13" name="Seta: para Cima 12">
            <a:extLst>
              <a:ext uri="{FF2B5EF4-FFF2-40B4-BE49-F238E27FC236}">
                <a16:creationId xmlns:a16="http://schemas.microsoft.com/office/drawing/2014/main" id="{313521EE-9ED5-F6B6-4B4B-AD96649F144F}"/>
              </a:ext>
            </a:extLst>
          </p:cNvPr>
          <p:cNvSpPr/>
          <p:nvPr/>
        </p:nvSpPr>
        <p:spPr>
          <a:xfrm rot="5400000">
            <a:off x="7499669" y="934431"/>
            <a:ext cx="476250" cy="3272623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trombetas</a:t>
            </a:r>
          </a:p>
        </p:txBody>
      </p:sp>
      <p:sp>
        <p:nvSpPr>
          <p:cNvPr id="16" name="Seta: para Cima 15">
            <a:extLst>
              <a:ext uri="{FF2B5EF4-FFF2-40B4-BE49-F238E27FC236}">
                <a16:creationId xmlns:a16="http://schemas.microsoft.com/office/drawing/2014/main" id="{B1C95B90-FC1B-1B1E-45E2-6B6F79F0E11E}"/>
              </a:ext>
            </a:extLst>
          </p:cNvPr>
          <p:cNvSpPr/>
          <p:nvPr/>
        </p:nvSpPr>
        <p:spPr>
          <a:xfrm rot="5400000">
            <a:off x="7499669" y="2650979"/>
            <a:ext cx="476250" cy="3272623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taças</a:t>
            </a:r>
          </a:p>
        </p:txBody>
      </p:sp>
      <p:sp>
        <p:nvSpPr>
          <p:cNvPr id="22" name="Seta: para Cima 21">
            <a:extLst>
              <a:ext uri="{FF2B5EF4-FFF2-40B4-BE49-F238E27FC236}">
                <a16:creationId xmlns:a16="http://schemas.microsoft.com/office/drawing/2014/main" id="{24E41BA8-CFEF-43AC-AE20-8288AA7028AE}"/>
              </a:ext>
            </a:extLst>
          </p:cNvPr>
          <p:cNvSpPr/>
          <p:nvPr/>
        </p:nvSpPr>
        <p:spPr>
          <a:xfrm rot="5400000">
            <a:off x="8969008" y="1780909"/>
            <a:ext cx="476250" cy="3272623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grande conflito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5E5E597-01E5-8EDD-9880-63CAA6B3E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29" b="91143" l="9048" r="93524">
                        <a14:foregroundMark x1="12190" y1="9619" x2="12571" y2="15714"/>
                        <a14:foregroundMark x1="23905" y1="7429" x2="28000" y2="8190"/>
                        <a14:foregroundMark x1="93714" y1="8667" x2="90190" y2="31714"/>
                        <a14:foregroundMark x1="41810" y1="91143" x2="56857" y2="90571"/>
                        <a14:foregroundMark x1="9048" y1="13905" x2="9048" y2="81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-1943100" y="-1524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13" grpId="0" animBg="1"/>
      <p:bldP spid="16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F54C7-2061-EECB-69A6-7723A9F1C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E455EAF2-4D2D-C1CE-EAD7-0A1D51BA9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7505415-F119-A816-28C7-B245FE229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1A93B93-E6D3-1253-AE0B-C06911DDD534}"/>
              </a:ext>
            </a:extLst>
          </p:cNvPr>
          <p:cNvCxnSpPr/>
          <p:nvPr/>
        </p:nvCxnSpPr>
        <p:spPr>
          <a:xfrm flipH="1" flipV="1">
            <a:off x="2400300" y="4432300"/>
            <a:ext cx="406400" cy="9271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A8B57E00-9D18-72A5-097D-35E40885C00E}"/>
              </a:ext>
            </a:extLst>
          </p:cNvPr>
          <p:cNvCxnSpPr>
            <a:cxnSpLocks/>
          </p:cNvCxnSpPr>
          <p:nvPr/>
        </p:nvCxnSpPr>
        <p:spPr>
          <a:xfrm flipV="1">
            <a:off x="2273300" y="1346200"/>
            <a:ext cx="63500" cy="1676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DAF0C79D-95D5-C31C-63E3-1D4F3F09F5B5}"/>
              </a:ext>
            </a:extLst>
          </p:cNvPr>
          <p:cNvCxnSpPr>
            <a:cxnSpLocks/>
          </p:cNvCxnSpPr>
          <p:nvPr/>
        </p:nvCxnSpPr>
        <p:spPr>
          <a:xfrm>
            <a:off x="2971800" y="1041400"/>
            <a:ext cx="1066800" cy="6223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8530DBD3-FA43-70DC-8049-053C63610C27}"/>
              </a:ext>
            </a:extLst>
          </p:cNvPr>
          <p:cNvSpPr/>
          <p:nvPr/>
        </p:nvSpPr>
        <p:spPr>
          <a:xfrm>
            <a:off x="1397301" y="4895850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B4842B4-1300-9A3F-33B8-1D8EC3F89711}"/>
              </a:ext>
            </a:extLst>
          </p:cNvPr>
          <p:cNvSpPr/>
          <p:nvPr/>
        </p:nvSpPr>
        <p:spPr>
          <a:xfrm>
            <a:off x="933133" y="1953567"/>
            <a:ext cx="118173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110 km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7B42D4C-8377-50EA-A461-79DE86ADB5AA}"/>
              </a:ext>
            </a:extLst>
          </p:cNvPr>
          <p:cNvSpPr/>
          <p:nvPr/>
        </p:nvSpPr>
        <p:spPr>
          <a:xfrm>
            <a:off x="3612842" y="805884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527F47C4-065B-8CAC-80F4-E0260CBE4D46}"/>
              </a:ext>
            </a:extLst>
          </p:cNvPr>
          <p:cNvCxnSpPr>
            <a:cxnSpLocks/>
          </p:cNvCxnSpPr>
          <p:nvPr/>
        </p:nvCxnSpPr>
        <p:spPr>
          <a:xfrm>
            <a:off x="4787900" y="2349500"/>
            <a:ext cx="584200" cy="787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07B7C8FE-491F-19B7-20A8-79175B5E6F4F}"/>
              </a:ext>
            </a:extLst>
          </p:cNvPr>
          <p:cNvSpPr/>
          <p:nvPr/>
        </p:nvSpPr>
        <p:spPr>
          <a:xfrm>
            <a:off x="5263842" y="2046476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 km</a:t>
            </a:r>
          </a:p>
        </p:txBody>
      </p:sp>
    </p:spTree>
    <p:extLst>
      <p:ext uri="{BB962C8B-B14F-4D97-AF65-F5344CB8AC3E}">
        <p14:creationId xmlns:p14="http://schemas.microsoft.com/office/powerpoint/2010/main" val="328160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C02F13FC-78EB-8FC1-2992-9C24621A0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99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988EA-5B95-837A-A729-A09610C5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BD27413-79B7-9B1D-B8AC-791B91F82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B06DF90-5CF3-B13F-050F-1E2275981ED9}"/>
              </a:ext>
            </a:extLst>
          </p:cNvPr>
          <p:cNvSpPr txBox="1"/>
          <p:nvPr/>
        </p:nvSpPr>
        <p:spPr>
          <a:xfrm>
            <a:off x="1295400" y="841660"/>
            <a:ext cx="9324975" cy="5837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buNone/>
            </a:pPr>
            <a:r>
              <a:rPr lang="pt-BR" sz="4000" baseline="30000" dirty="0">
                <a:solidFill>
                  <a:srgbClr val="2A575F"/>
                </a:solidFill>
                <a:effectLst/>
              </a:rPr>
              <a:t>“Ao anjo da igreja em Sardes escreva: Estas são as palavras daquele que tem os sete espíritos de Deus e as sete estrelas. Conheço as suas obras; você tem fama de estar vivo, mas está morto. Esteja atento! Fortaleça o que resta e que estava para morrer, pois não achei suas obras perfeitas aos olhos do meu Deus. Lembre-se, portanto, do que você recebeu e ouviu; obedeça e arrependa-se. Mas se você não estiver atento, virei como um ladrão e você não saberá a que hora virei contra você. No entanto, você tem aí em Sardes uns poucos que não contaminaram as suas vestes. Eles andarão comigo, vestidos de branco, pois são dignos. O vencedor será igualmente vestido de branco. Jamais apagarei o seu nome do livro da vida, mas o reconhecerei diante do meu Pai e dos seus anjos. Aquele que tem ouvidos ouça o que o Espírito diz às igrejas.”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4621E6-1CB7-5228-9ECF-27F1F2ED5C8E}"/>
              </a:ext>
            </a:extLst>
          </p:cNvPr>
          <p:cNvSpPr/>
          <p:nvPr/>
        </p:nvSpPr>
        <p:spPr>
          <a:xfrm rot="16200000">
            <a:off x="-749221" y="4180080"/>
            <a:ext cx="27938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rgbClr val="2A57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Apocalipse 3:1-6</a:t>
            </a:r>
          </a:p>
        </p:txBody>
      </p:sp>
    </p:spTree>
    <p:extLst>
      <p:ext uri="{BB962C8B-B14F-4D97-AF65-F5344CB8AC3E}">
        <p14:creationId xmlns:p14="http://schemas.microsoft.com/office/powerpoint/2010/main" val="216682820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988EA-5B95-837A-A729-A09610C5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BD27413-79B7-9B1D-B8AC-791B91F82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4" name="Imagem 3" descr="Vista aérea de casas e árvores&#10;&#10;O conteúdo gerado por IA pode estar incorreto.">
            <a:extLst>
              <a:ext uri="{FF2B5EF4-FFF2-40B4-BE49-F238E27FC236}">
                <a16:creationId xmlns:a16="http://schemas.microsoft.com/office/drawing/2014/main" id="{13AE6FBC-16F8-170B-1CA4-99F361DA0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24" y="4683"/>
            <a:ext cx="10272952" cy="684863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06444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E6C4E-3782-8AB9-020B-ED0DC981F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9C6102E0-D47B-C5B8-8B2F-07B55B9B1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B6FA2D8-1883-04D3-662A-1F260F4BF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0"/>
            <a:ext cx="10339387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25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01D2E-CE8E-06A0-AD36-833FC8C4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CD5C1BC-519F-8E4F-4BAF-B3EBE3E2A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0477E25-6481-44A2-D4FC-DA6B3FD4C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246" y="1"/>
            <a:ext cx="9137754" cy="685331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54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6EC0C-29F6-B878-27BD-6F00FA104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9F459C47-2060-F571-3A48-B7232DF3F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3074" name="Picture 2" descr="Sinagoga de Sardes • Localização, Fotos e Informações Sobre Ela •  Inventário Cultural">
            <a:extLst>
              <a:ext uri="{FF2B5EF4-FFF2-40B4-BE49-F238E27FC236}">
                <a16:creationId xmlns:a16="http://schemas.microsoft.com/office/drawing/2014/main" id="{2CD74200-CF2E-8534-407B-4C8A1BA47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5413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87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654BB-FABB-A77B-9E59-12D43EE84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4EFFE3E-DA2B-1EEE-42D7-FD9CB01C0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18E1B1EB-123D-C3D7-244B-3FFF881B3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699" y="-9525"/>
            <a:ext cx="9144001" cy="685800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18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92E7-9C49-89D5-404E-247FA329B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4594AA2A-D631-3E9E-B69F-09C3EAAD6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08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A8033-E44A-6396-34AA-3CB9F5DF8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1488791-5CAA-553B-BBA9-680F4F9EC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84"/>
            <a:ext cx="12192000" cy="685800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27AE668-CBE0-30D0-E670-FC8DC493B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CC48445-FE9C-8FE3-5B7B-C55CD627EDD6}"/>
              </a:ext>
            </a:extLst>
          </p:cNvPr>
          <p:cNvCxnSpPr/>
          <p:nvPr/>
        </p:nvCxnSpPr>
        <p:spPr>
          <a:xfrm flipH="1" flipV="1">
            <a:off x="2400300" y="4432300"/>
            <a:ext cx="406400" cy="9271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098DAA3D-E85D-8855-53D3-D31E36D53B33}"/>
              </a:ext>
            </a:extLst>
          </p:cNvPr>
          <p:cNvCxnSpPr>
            <a:cxnSpLocks/>
          </p:cNvCxnSpPr>
          <p:nvPr/>
        </p:nvCxnSpPr>
        <p:spPr>
          <a:xfrm flipV="1">
            <a:off x="2273300" y="1346200"/>
            <a:ext cx="63500" cy="1676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175CCE84-DB0B-E118-52D5-9B508D05D3FF}"/>
              </a:ext>
            </a:extLst>
          </p:cNvPr>
          <p:cNvCxnSpPr>
            <a:cxnSpLocks/>
          </p:cNvCxnSpPr>
          <p:nvPr/>
        </p:nvCxnSpPr>
        <p:spPr>
          <a:xfrm>
            <a:off x="2971800" y="1041400"/>
            <a:ext cx="1066800" cy="6223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9AA16F87-7356-94F3-AB8D-DDFF40FC18B3}"/>
              </a:ext>
            </a:extLst>
          </p:cNvPr>
          <p:cNvSpPr/>
          <p:nvPr/>
        </p:nvSpPr>
        <p:spPr>
          <a:xfrm>
            <a:off x="1397301" y="4895850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69F15DB-2E7B-BFCB-CB11-5F246E347F6D}"/>
              </a:ext>
            </a:extLst>
          </p:cNvPr>
          <p:cNvSpPr/>
          <p:nvPr/>
        </p:nvSpPr>
        <p:spPr>
          <a:xfrm>
            <a:off x="933133" y="1953567"/>
            <a:ext cx="118173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110 km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4CF1191-1243-CA89-DB22-2D4327192DD3}"/>
              </a:ext>
            </a:extLst>
          </p:cNvPr>
          <p:cNvSpPr/>
          <p:nvPr/>
        </p:nvSpPr>
        <p:spPr>
          <a:xfrm>
            <a:off x="3612842" y="805884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 km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B388DB0-51A8-9030-9A32-3824F4E35BB6}"/>
              </a:ext>
            </a:extLst>
          </p:cNvPr>
          <p:cNvSpPr/>
          <p:nvPr/>
        </p:nvSpPr>
        <p:spPr>
          <a:xfrm>
            <a:off x="4013200" y="4870449"/>
            <a:ext cx="123944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30 - 100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0A22930-07B4-6FDF-B94B-C38B42AEF90B}"/>
              </a:ext>
            </a:extLst>
          </p:cNvPr>
          <p:cNvSpPr/>
          <p:nvPr/>
        </p:nvSpPr>
        <p:spPr>
          <a:xfrm>
            <a:off x="3181347" y="3118413"/>
            <a:ext cx="140455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100 - 313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41B70AB-DBCD-5270-7FB6-8BA39554F0CD}"/>
              </a:ext>
            </a:extLst>
          </p:cNvPr>
          <p:cNvSpPr/>
          <p:nvPr/>
        </p:nvSpPr>
        <p:spPr>
          <a:xfrm>
            <a:off x="3940772" y="218791"/>
            <a:ext cx="140455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313 - 538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B38F57B-B120-3B35-9879-F7F5BB7B5B58}"/>
              </a:ext>
            </a:extLst>
          </p:cNvPr>
          <p:cNvSpPr/>
          <p:nvPr/>
        </p:nvSpPr>
        <p:spPr>
          <a:xfrm>
            <a:off x="5933481" y="1267549"/>
            <a:ext cx="156966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538 - 1517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89064EFD-3F00-A5C4-B984-4209DEE6D7D6}"/>
              </a:ext>
            </a:extLst>
          </p:cNvPr>
          <p:cNvCxnSpPr>
            <a:cxnSpLocks/>
          </p:cNvCxnSpPr>
          <p:nvPr/>
        </p:nvCxnSpPr>
        <p:spPr>
          <a:xfrm>
            <a:off x="4787900" y="2349500"/>
            <a:ext cx="584200" cy="7874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296B1C61-71FF-807B-8352-5129ECD2F42E}"/>
              </a:ext>
            </a:extLst>
          </p:cNvPr>
          <p:cNvSpPr/>
          <p:nvPr/>
        </p:nvSpPr>
        <p:spPr>
          <a:xfrm>
            <a:off x="5263842" y="2046476"/>
            <a:ext cx="1016625" cy="46166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 km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1054104-0D77-4535-4186-B323B11A80EC}"/>
              </a:ext>
            </a:extLst>
          </p:cNvPr>
          <p:cNvSpPr/>
          <p:nvPr/>
        </p:nvSpPr>
        <p:spPr>
          <a:xfrm>
            <a:off x="7152664" y="2743200"/>
            <a:ext cx="173477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1517 - 1798</a:t>
            </a:r>
            <a:endParaRPr lang="pt-B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327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6C4BD-54E6-FA0C-E7EA-1397F9DE1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, Logotipo&#10;&#10;O conteúdo gerado por IA pode estar incorreto.">
            <a:extLst>
              <a:ext uri="{FF2B5EF4-FFF2-40B4-BE49-F238E27FC236}">
                <a16:creationId xmlns:a16="http://schemas.microsoft.com/office/drawing/2014/main" id="{A85A4697-7FC4-9045-10A1-B27890032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4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</TotalTime>
  <Words>369</Words>
  <Application>Microsoft Office PowerPoint</Application>
  <PresentationFormat>Widescreen</PresentationFormat>
  <Paragraphs>41</Paragraphs>
  <Slides>13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ARS - Jafe Souza</dc:creator>
  <cp:lastModifiedBy>USEB - ARS - Jafe Souza</cp:lastModifiedBy>
  <cp:revision>5</cp:revision>
  <dcterms:created xsi:type="dcterms:W3CDTF">2025-04-03T14:10:45Z</dcterms:created>
  <dcterms:modified xsi:type="dcterms:W3CDTF">2025-07-22T21:42:55Z</dcterms:modified>
</cp:coreProperties>
</file>