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07" r:id="rId3"/>
    <p:sldId id="281" r:id="rId4"/>
    <p:sldId id="321" r:id="rId5"/>
    <p:sldId id="272" r:id="rId6"/>
    <p:sldId id="323" r:id="rId7"/>
    <p:sldId id="287" r:id="rId8"/>
    <p:sldId id="275" r:id="rId9"/>
    <p:sldId id="320" r:id="rId10"/>
    <p:sldId id="324" r:id="rId11"/>
    <p:sldId id="335" r:id="rId12"/>
    <p:sldId id="337" r:id="rId13"/>
    <p:sldId id="339" r:id="rId14"/>
    <p:sldId id="338" r:id="rId15"/>
    <p:sldId id="336" r:id="rId16"/>
    <p:sldId id="318" r:id="rId17"/>
    <p:sldId id="325" r:id="rId18"/>
    <p:sldId id="326" r:id="rId19"/>
    <p:sldId id="327" r:id="rId20"/>
    <p:sldId id="330" r:id="rId21"/>
    <p:sldId id="331" r:id="rId22"/>
    <p:sldId id="333" r:id="rId23"/>
    <p:sldId id="332" r:id="rId24"/>
    <p:sldId id="328" r:id="rId25"/>
    <p:sldId id="329" r:id="rId26"/>
    <p:sldId id="334" r:id="rId27"/>
    <p:sldId id="270" r:id="rId2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75F"/>
    <a:srgbClr val="71574A"/>
    <a:srgbClr val="332822"/>
    <a:srgbClr val="3C29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682B16-73DE-459E-90C2-04CC8A861179}" v="130" dt="2025-07-29T21:45:28.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930" autoAdjust="0"/>
  </p:normalViewPr>
  <p:slideViewPr>
    <p:cSldViewPr snapToGrid="0" showGuides="1">
      <p:cViewPr varScale="1">
        <p:scale>
          <a:sx n="88" d="100"/>
          <a:sy n="88" d="100"/>
        </p:scale>
        <p:origin x="1974" y="84"/>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EB - ARS - Jafe Souza" userId="22730f30-e2a6-4ccd-8a4f-8a48846cafad" providerId="ADAL" clId="{28E67D13-F360-744C-919E-37C83A5FA9E0}"/>
    <pc:docChg chg="custSel addSld delSld modSld sldOrd">
      <pc:chgData name="USEB - ARS - Jafe Souza" userId="22730f30-e2a6-4ccd-8a4f-8a48846cafad" providerId="ADAL" clId="{28E67D13-F360-744C-919E-37C83A5FA9E0}" dt="2025-06-24T18:01:07.276" v="66" actId="1076"/>
      <pc:docMkLst>
        <pc:docMk/>
      </pc:docMkLst>
      <pc:sldChg chg="del">
        <pc:chgData name="USEB - ARS - Jafe Souza" userId="22730f30-e2a6-4ccd-8a4f-8a48846cafad" providerId="ADAL" clId="{28E67D13-F360-744C-919E-37C83A5FA9E0}" dt="2025-06-24T17:31:11.753" v="0" actId="2696"/>
        <pc:sldMkLst>
          <pc:docMk/>
          <pc:sldMk cId="596075915" sldId="257"/>
        </pc:sldMkLst>
      </pc:sldChg>
      <pc:sldChg chg="del">
        <pc:chgData name="USEB - ARS - Jafe Souza" userId="22730f30-e2a6-4ccd-8a4f-8a48846cafad" providerId="ADAL" clId="{28E67D13-F360-744C-919E-37C83A5FA9E0}" dt="2025-06-24T17:31:11.753" v="0" actId="2696"/>
        <pc:sldMkLst>
          <pc:docMk/>
          <pc:sldMk cId="1801000197" sldId="258"/>
        </pc:sldMkLst>
      </pc:sldChg>
      <pc:sldChg chg="del">
        <pc:chgData name="USEB - ARS - Jafe Souza" userId="22730f30-e2a6-4ccd-8a4f-8a48846cafad" providerId="ADAL" clId="{28E67D13-F360-744C-919E-37C83A5FA9E0}" dt="2025-06-24T17:31:11.753" v="0" actId="2696"/>
        <pc:sldMkLst>
          <pc:docMk/>
          <pc:sldMk cId="1603783989" sldId="259"/>
        </pc:sldMkLst>
      </pc:sldChg>
      <pc:sldChg chg="del">
        <pc:chgData name="USEB - ARS - Jafe Souza" userId="22730f30-e2a6-4ccd-8a4f-8a48846cafad" providerId="ADAL" clId="{28E67D13-F360-744C-919E-37C83A5FA9E0}" dt="2025-06-24T17:31:11.753" v="0" actId="2696"/>
        <pc:sldMkLst>
          <pc:docMk/>
          <pc:sldMk cId="2488120515" sldId="267"/>
        </pc:sldMkLst>
      </pc:sldChg>
      <pc:sldChg chg="del">
        <pc:chgData name="USEB - ARS - Jafe Souza" userId="22730f30-e2a6-4ccd-8a4f-8a48846cafad" providerId="ADAL" clId="{28E67D13-F360-744C-919E-37C83A5FA9E0}" dt="2025-06-24T17:31:11.753" v="0" actId="2696"/>
        <pc:sldMkLst>
          <pc:docMk/>
          <pc:sldMk cId="706612861" sldId="269"/>
        </pc:sldMkLst>
      </pc:sldChg>
      <pc:sldChg chg="new ord">
        <pc:chgData name="USEB - ARS - Jafe Souza" userId="22730f30-e2a6-4ccd-8a4f-8a48846cafad" providerId="ADAL" clId="{28E67D13-F360-744C-919E-37C83A5FA9E0}" dt="2025-06-24T17:53:25.504" v="48" actId="1076"/>
        <pc:sldMkLst>
          <pc:docMk/>
          <pc:sldMk cId="1793444971" sldId="271"/>
        </pc:sldMkLst>
      </pc:sldChg>
      <pc:sldChg chg="addSp delSp modSp add delAnim">
        <pc:chgData name="USEB - ARS - Jafe Souza" userId="22730f30-e2a6-4ccd-8a4f-8a48846cafad" providerId="ADAL" clId="{28E67D13-F360-744C-919E-37C83A5FA9E0}" dt="2025-06-24T17:48:11.734" v="45" actId="14100"/>
        <pc:sldMkLst>
          <pc:docMk/>
          <pc:sldMk cId="2166828206" sldId="272"/>
        </pc:sldMkLst>
        <pc:spChg chg="add mod">
          <ac:chgData name="USEB - ARS - Jafe Souza" userId="22730f30-e2a6-4ccd-8a4f-8a48846cafad" providerId="ADAL" clId="{28E67D13-F360-744C-919E-37C83A5FA9E0}" dt="2025-06-24T17:48:11.734" v="45" actId="14100"/>
          <ac:spMkLst>
            <pc:docMk/>
            <pc:sldMk cId="2166828206" sldId="272"/>
            <ac:spMk id="5" creationId="{8B06DF90-5CF3-B13F-050F-1E2275981ED9}"/>
          </ac:spMkLst>
        </pc:spChg>
      </pc:sldChg>
      <pc:sldChg chg="add">
        <pc:chgData name="USEB - ARS - Jafe Souza" userId="22730f30-e2a6-4ccd-8a4f-8a48846cafad" providerId="ADAL" clId="{28E67D13-F360-744C-919E-37C83A5FA9E0}" dt="2025-06-24T17:53:13.202" v="46" actId="571"/>
        <pc:sldMkLst>
          <pc:docMk/>
          <pc:sldMk cId="3725261620" sldId="273"/>
        </pc:sldMkLst>
      </pc:sldChg>
      <pc:sldChg chg="addSp delSp modSp add ord">
        <pc:chgData name="USEB - ARS - Jafe Souza" userId="22730f30-e2a6-4ccd-8a4f-8a48846cafad" providerId="ADAL" clId="{28E67D13-F360-744C-919E-37C83A5FA9E0}" dt="2025-06-24T17:55:55.921" v="58" actId="14100"/>
        <pc:sldMkLst>
          <pc:docMk/>
          <pc:sldMk cId="687773351" sldId="274"/>
        </pc:sldMkLst>
      </pc:sldChg>
      <pc:sldChg chg="addSp modSp add ord">
        <pc:chgData name="USEB - ARS - Jafe Souza" userId="22730f30-e2a6-4ccd-8a4f-8a48846cafad" providerId="ADAL" clId="{28E67D13-F360-744C-919E-37C83A5FA9E0}" dt="2025-06-24T18:01:07.276" v="66" actId="1076"/>
        <pc:sldMkLst>
          <pc:docMk/>
          <pc:sldMk cId="3064440215" sldId="275"/>
        </pc:sldMkLst>
      </pc:sldChg>
      <pc:sldChg chg="add">
        <pc:chgData name="USEB - ARS - Jafe Souza" userId="22730f30-e2a6-4ccd-8a4f-8a48846cafad" providerId="ADAL" clId="{28E67D13-F360-744C-919E-37C83A5FA9E0}" dt="2025-06-24T17:54:39.361" v="51" actId="571"/>
        <pc:sldMkLst>
          <pc:docMk/>
          <pc:sldMk cId="2189981857" sldId="276"/>
        </pc:sldMkLst>
      </pc:sldChg>
      <pc:sldChg chg="add">
        <pc:chgData name="USEB - ARS - Jafe Souza" userId="22730f30-e2a6-4ccd-8a4f-8a48846cafad" providerId="ADAL" clId="{28E67D13-F360-744C-919E-37C83A5FA9E0}" dt="2025-06-24T17:54:41.210" v="52" actId="571"/>
        <pc:sldMkLst>
          <pc:docMk/>
          <pc:sldMk cId="2157086033" sldId="277"/>
        </pc:sldMkLst>
      </pc:sldChg>
    </pc:docChg>
  </pc:docChgLst>
  <pc:docChgLst>
    <pc:chgData name="USEB - ARS - Jafe Souza" userId="22730f30-e2a6-4ccd-8a4f-8a48846cafad" providerId="ADAL" clId="{FC682B16-73DE-459E-90C2-04CC8A861179}"/>
    <pc:docChg chg="undo custSel addSld delSld modSld sldOrd">
      <pc:chgData name="USEB - ARS - Jafe Souza" userId="22730f30-e2a6-4ccd-8a4f-8a48846cafad" providerId="ADAL" clId="{FC682B16-73DE-459E-90C2-04CC8A861179}" dt="2025-07-29T21:49:51.423" v="608" actId="13926"/>
      <pc:docMkLst>
        <pc:docMk/>
      </pc:docMkLst>
      <pc:sldChg chg="modSp mod">
        <pc:chgData name="USEB - ARS - Jafe Souza" userId="22730f30-e2a6-4ccd-8a4f-8a48846cafad" providerId="ADAL" clId="{FC682B16-73DE-459E-90C2-04CC8A861179}" dt="2025-07-29T21:08:40.766" v="181" actId="20577"/>
        <pc:sldMkLst>
          <pc:docMk/>
          <pc:sldMk cId="2166828206" sldId="272"/>
        </pc:sldMkLst>
        <pc:spChg chg="mod">
          <ac:chgData name="USEB - ARS - Jafe Souza" userId="22730f30-e2a6-4ccd-8a4f-8a48846cafad" providerId="ADAL" clId="{FC682B16-73DE-459E-90C2-04CC8A861179}" dt="2025-07-29T21:05:26.563" v="58" actId="6549"/>
          <ac:spMkLst>
            <pc:docMk/>
            <pc:sldMk cId="2166828206" sldId="272"/>
            <ac:spMk id="2" creationId="{BF4621E6-1CB7-5228-9ECF-27F1F2ED5C8E}"/>
          </ac:spMkLst>
        </pc:spChg>
        <pc:spChg chg="mod">
          <ac:chgData name="USEB - ARS - Jafe Souza" userId="22730f30-e2a6-4ccd-8a4f-8a48846cafad" providerId="ADAL" clId="{FC682B16-73DE-459E-90C2-04CC8A861179}" dt="2025-07-29T21:08:40.766" v="181" actId="20577"/>
          <ac:spMkLst>
            <pc:docMk/>
            <pc:sldMk cId="2166828206" sldId="272"/>
            <ac:spMk id="5" creationId="{8B06DF90-5CF3-B13F-050F-1E2275981ED9}"/>
          </ac:spMkLst>
        </pc:spChg>
      </pc:sldChg>
      <pc:sldChg chg="addSp delSp modSp mod">
        <pc:chgData name="USEB - ARS - Jafe Souza" userId="22730f30-e2a6-4ccd-8a4f-8a48846cafad" providerId="ADAL" clId="{FC682B16-73DE-459E-90C2-04CC8A861179}" dt="2025-07-29T20:55:09.479" v="34" actId="14861"/>
        <pc:sldMkLst>
          <pc:docMk/>
          <pc:sldMk cId="3064440215" sldId="275"/>
        </pc:sldMkLst>
        <pc:picChg chg="del">
          <ac:chgData name="USEB - ARS - Jafe Souza" userId="22730f30-e2a6-4ccd-8a4f-8a48846cafad" providerId="ADAL" clId="{FC682B16-73DE-459E-90C2-04CC8A861179}" dt="2025-07-29T20:53:59.345" v="32" actId="478"/>
          <ac:picMkLst>
            <pc:docMk/>
            <pc:sldMk cId="3064440215" sldId="275"/>
            <ac:picMk id="4" creationId="{13AE6FBC-16F8-170B-1CA4-99F361DA0F95}"/>
          </ac:picMkLst>
        </pc:picChg>
        <pc:picChg chg="mod">
          <ac:chgData name="USEB - ARS - Jafe Souza" userId="22730f30-e2a6-4ccd-8a4f-8a48846cafad" providerId="ADAL" clId="{FC682B16-73DE-459E-90C2-04CC8A861179}" dt="2025-07-29T20:55:09.479" v="34" actId="14861"/>
          <ac:picMkLst>
            <pc:docMk/>
            <pc:sldMk cId="3064440215" sldId="275"/>
            <ac:picMk id="14" creationId="{0BD27413-79B7-9B1D-B8AC-791B91F82884}"/>
          </ac:picMkLst>
        </pc:picChg>
        <pc:picChg chg="add mod">
          <ac:chgData name="USEB - ARS - Jafe Souza" userId="22730f30-e2a6-4ccd-8a4f-8a48846cafad" providerId="ADAL" clId="{FC682B16-73DE-459E-90C2-04CC8A861179}" dt="2025-07-29T20:55:09.479" v="34" actId="14861"/>
          <ac:picMkLst>
            <pc:docMk/>
            <pc:sldMk cId="3064440215" sldId="275"/>
            <ac:picMk id="2050" creationId="{30236E9D-4F21-94BC-943B-D708BA047BAC}"/>
          </ac:picMkLst>
        </pc:picChg>
      </pc:sldChg>
      <pc:sldChg chg="addSp modSp mod modAnim">
        <pc:chgData name="USEB - ARS - Jafe Souza" userId="22730f30-e2a6-4ccd-8a4f-8a48846cafad" providerId="ADAL" clId="{FC682B16-73DE-459E-90C2-04CC8A861179}" dt="2025-07-29T20:49:25.674" v="24"/>
        <pc:sldMkLst>
          <pc:docMk/>
          <pc:sldMk cId="3281603190" sldId="281"/>
        </pc:sldMkLst>
        <pc:spChg chg="add mod">
          <ac:chgData name="USEB - ARS - Jafe Souza" userId="22730f30-e2a6-4ccd-8a4f-8a48846cafad" providerId="ADAL" clId="{FC682B16-73DE-459E-90C2-04CC8A861179}" dt="2025-07-29T20:49:09.981" v="23" actId="20577"/>
          <ac:spMkLst>
            <pc:docMk/>
            <pc:sldMk cId="3281603190" sldId="281"/>
            <ac:spMk id="10" creationId="{81D3C6E7-08B2-61F4-EF1D-8B12BDC396D7}"/>
          </ac:spMkLst>
        </pc:spChg>
        <pc:cxnChg chg="add mod">
          <ac:chgData name="USEB - ARS - Jafe Souza" userId="22730f30-e2a6-4ccd-8a4f-8a48846cafad" providerId="ADAL" clId="{FC682B16-73DE-459E-90C2-04CC8A861179}" dt="2025-07-29T20:49:04.860" v="19" actId="14100"/>
          <ac:cxnSpMkLst>
            <pc:docMk/>
            <pc:sldMk cId="3281603190" sldId="281"/>
            <ac:cxnSpMk id="7" creationId="{EACB6165-4A84-9EE2-F529-44C852CBC084}"/>
          </ac:cxnSpMkLst>
        </pc:cxnChg>
      </pc:sldChg>
      <pc:sldChg chg="addSp delSp modSp mod ord">
        <pc:chgData name="USEB - ARS - Jafe Souza" userId="22730f30-e2a6-4ccd-8a4f-8a48846cafad" providerId="ADAL" clId="{FC682B16-73DE-459E-90C2-04CC8A861179}" dt="2025-07-29T21:04:32.194" v="49"/>
        <pc:sldMkLst>
          <pc:docMk/>
          <pc:sldMk cId="3771549375" sldId="287"/>
        </pc:sldMkLst>
        <pc:picChg chg="add mod">
          <ac:chgData name="USEB - ARS - Jafe Souza" userId="22730f30-e2a6-4ccd-8a4f-8a48846cafad" providerId="ADAL" clId="{FC682B16-73DE-459E-90C2-04CC8A861179}" dt="2025-07-29T21:03:47.289" v="47" actId="14861"/>
          <ac:picMkLst>
            <pc:docMk/>
            <pc:sldMk cId="3771549375" sldId="287"/>
            <ac:picMk id="2" creationId="{39E92CEF-7CFB-188D-0513-3764DB3BF378}"/>
          </ac:picMkLst>
        </pc:picChg>
        <pc:picChg chg="del">
          <ac:chgData name="USEB - ARS - Jafe Souza" userId="22730f30-e2a6-4ccd-8a4f-8a48846cafad" providerId="ADAL" clId="{FC682B16-73DE-459E-90C2-04CC8A861179}" dt="2025-07-29T20:53:54.105" v="30" actId="478"/>
          <ac:picMkLst>
            <pc:docMk/>
            <pc:sldMk cId="3771549375" sldId="287"/>
            <ac:picMk id="2050" creationId="{80477E25-6481-44A2-D4FC-DA6B3FD4CB8A}"/>
          </ac:picMkLst>
        </pc:picChg>
      </pc:sldChg>
      <pc:sldChg chg="delSp del">
        <pc:chgData name="USEB - ARS - Jafe Souza" userId="22730f30-e2a6-4ccd-8a4f-8a48846cafad" providerId="ADAL" clId="{FC682B16-73DE-459E-90C2-04CC8A861179}" dt="2025-07-29T21:04:55.380" v="51" actId="47"/>
        <pc:sldMkLst>
          <pc:docMk/>
          <pc:sldMk cId="2958871729" sldId="288"/>
        </pc:sldMkLst>
        <pc:picChg chg="del">
          <ac:chgData name="USEB - ARS - Jafe Souza" userId="22730f30-e2a6-4ccd-8a4f-8a48846cafad" providerId="ADAL" clId="{FC682B16-73DE-459E-90C2-04CC8A861179}" dt="2025-07-29T20:53:52.390" v="29" actId="478"/>
          <ac:picMkLst>
            <pc:docMk/>
            <pc:sldMk cId="2958871729" sldId="288"/>
            <ac:picMk id="3074" creationId="{2CD74200-CF2E-8534-407B-4C8A1BA47EBF}"/>
          </ac:picMkLst>
        </pc:picChg>
      </pc:sldChg>
      <pc:sldChg chg="modAnim">
        <pc:chgData name="USEB - ARS - Jafe Souza" userId="22730f30-e2a6-4ccd-8a4f-8a48846cafad" providerId="ADAL" clId="{FC682B16-73DE-459E-90C2-04CC8A861179}" dt="2025-07-29T20:41:46.233" v="5"/>
        <pc:sldMkLst>
          <pc:docMk/>
          <pc:sldMk cId="2536425967" sldId="307"/>
        </pc:sldMkLst>
      </pc:sldChg>
      <pc:sldChg chg="addSp modSp mod modAnim">
        <pc:chgData name="USEB - ARS - Jafe Souza" userId="22730f30-e2a6-4ccd-8a4f-8a48846cafad" providerId="ADAL" clId="{FC682B16-73DE-459E-90C2-04CC8A861179}" dt="2025-07-29T21:11:03.326" v="270" actId="20577"/>
        <pc:sldMkLst>
          <pc:docMk/>
          <pc:sldMk cId="2063273765" sldId="318"/>
        </pc:sldMkLst>
        <pc:spChg chg="add mod">
          <ac:chgData name="USEB - ARS - Jafe Souza" userId="22730f30-e2a6-4ccd-8a4f-8a48846cafad" providerId="ADAL" clId="{FC682B16-73DE-459E-90C2-04CC8A861179}" dt="2025-07-29T21:10:39.578" v="253"/>
          <ac:spMkLst>
            <pc:docMk/>
            <pc:sldMk cId="2063273765" sldId="318"/>
            <ac:spMk id="11" creationId="{F88FD44A-2D77-3E80-7390-5B566FD94821}"/>
          </ac:spMkLst>
        </pc:spChg>
        <pc:spChg chg="add mod">
          <ac:chgData name="USEB - ARS - Jafe Souza" userId="22730f30-e2a6-4ccd-8a4f-8a48846cafad" providerId="ADAL" clId="{FC682B16-73DE-459E-90C2-04CC8A861179}" dt="2025-07-29T21:11:03.326" v="270" actId="20577"/>
          <ac:spMkLst>
            <pc:docMk/>
            <pc:sldMk cId="2063273765" sldId="318"/>
            <ac:spMk id="19" creationId="{DCE44058-CFFC-A8A7-AE3C-E1941883FFFE}"/>
          </ac:spMkLst>
        </pc:spChg>
        <pc:cxnChg chg="add mod">
          <ac:chgData name="USEB - ARS - Jafe Souza" userId="22730f30-e2a6-4ccd-8a4f-8a48846cafad" providerId="ADAL" clId="{FC682B16-73DE-459E-90C2-04CC8A861179}" dt="2025-07-29T21:10:39.578" v="253"/>
          <ac:cxnSpMkLst>
            <pc:docMk/>
            <pc:sldMk cId="2063273765" sldId="318"/>
            <ac:cxnSpMk id="10" creationId="{38F6B68D-17E8-0B35-41A8-822BB327D88B}"/>
          </ac:cxnSpMkLst>
        </pc:cxnChg>
      </pc:sldChg>
      <pc:sldChg chg="addSp delSp modSp del mod ord modNotesTx">
        <pc:chgData name="USEB - ARS - Jafe Souza" userId="22730f30-e2a6-4ccd-8a4f-8a48846cafad" providerId="ADAL" clId="{FC682B16-73DE-459E-90C2-04CC8A861179}" dt="2025-07-29T21:04:38.690" v="50" actId="47"/>
        <pc:sldMkLst>
          <pc:docMk/>
          <pc:sldMk cId="2578256056" sldId="319"/>
        </pc:sldMkLst>
        <pc:picChg chg="add mod">
          <ac:chgData name="USEB - ARS - Jafe Souza" userId="22730f30-e2a6-4ccd-8a4f-8a48846cafad" providerId="ADAL" clId="{FC682B16-73DE-459E-90C2-04CC8A861179}" dt="2025-07-29T21:02:25.830" v="44" actId="14861"/>
          <ac:picMkLst>
            <pc:docMk/>
            <pc:sldMk cId="2578256056" sldId="319"/>
            <ac:picMk id="2" creationId="{6C55DD40-BF87-9627-EE60-27C8434D8C9F}"/>
          </ac:picMkLst>
        </pc:picChg>
        <pc:picChg chg="del">
          <ac:chgData name="USEB - ARS - Jafe Souza" userId="22730f30-e2a6-4ccd-8a4f-8a48846cafad" providerId="ADAL" clId="{FC682B16-73DE-459E-90C2-04CC8A861179}" dt="2025-07-29T20:53:56.324" v="31" actId="478"/>
          <ac:picMkLst>
            <pc:docMk/>
            <pc:sldMk cId="2578256056" sldId="319"/>
            <ac:picMk id="1026" creationId="{AB6FA2D8-1883-04D3-662A-1F260F4BF851}"/>
          </ac:picMkLst>
        </pc:picChg>
      </pc:sldChg>
      <pc:sldChg chg="addSp delSp modSp ord modTransition modNotesTx">
        <pc:chgData name="USEB - ARS - Jafe Souza" userId="22730f30-e2a6-4ccd-8a4f-8a48846cafad" providerId="ADAL" clId="{FC682B16-73DE-459E-90C2-04CC8A861179}" dt="2025-07-29T21:44:04.484" v="595"/>
        <pc:sldMkLst>
          <pc:docMk/>
          <pc:sldMk cId="860188209" sldId="320"/>
        </pc:sldMkLst>
        <pc:picChg chg="add mod">
          <ac:chgData name="USEB - ARS - Jafe Souza" userId="22730f30-e2a6-4ccd-8a4f-8a48846cafad" providerId="ADAL" clId="{FC682B16-73DE-459E-90C2-04CC8A861179}" dt="2025-07-29T20:53:37.009" v="27" actId="14861"/>
          <ac:picMkLst>
            <pc:docMk/>
            <pc:sldMk cId="860188209" sldId="320"/>
            <ac:picMk id="1026" creationId="{A9493F0D-1E2C-422A-6EA7-A86A0203B67B}"/>
          </ac:picMkLst>
        </pc:picChg>
        <pc:picChg chg="del">
          <ac:chgData name="USEB - ARS - Jafe Souza" userId="22730f30-e2a6-4ccd-8a4f-8a48846cafad" providerId="ADAL" clId="{FC682B16-73DE-459E-90C2-04CC8A861179}" dt="2025-07-29T20:53:27.784" v="25" actId="478"/>
          <ac:picMkLst>
            <pc:docMk/>
            <pc:sldMk cId="860188209" sldId="320"/>
            <ac:picMk id="4098" creationId="{18E1B1EB-123D-C3D7-244B-3FFF881B3B53}"/>
          </ac:picMkLst>
        </pc:picChg>
      </pc:sldChg>
      <pc:sldChg chg="addSp delSp modSp mod">
        <pc:chgData name="USEB - ARS - Jafe Souza" userId="22730f30-e2a6-4ccd-8a4f-8a48846cafad" providerId="ADAL" clId="{FC682B16-73DE-459E-90C2-04CC8A861179}" dt="2025-07-29T20:41:22.319" v="4" actId="26606"/>
        <pc:sldMkLst>
          <pc:docMk/>
          <pc:sldMk cId="3280499954" sldId="321"/>
        </pc:sldMkLst>
        <pc:spChg chg="del">
          <ac:chgData name="USEB - ARS - Jafe Souza" userId="22730f30-e2a6-4ccd-8a4f-8a48846cafad" providerId="ADAL" clId="{FC682B16-73DE-459E-90C2-04CC8A861179}" dt="2025-07-29T20:41:22.319" v="4" actId="26606"/>
          <ac:spMkLst>
            <pc:docMk/>
            <pc:sldMk cId="3280499954" sldId="321"/>
            <ac:spMk id="8" creationId="{42A4FC2C-047E-45A5-965D-8E1E3BF09BC6}"/>
          </ac:spMkLst>
        </pc:spChg>
        <pc:spChg chg="add">
          <ac:chgData name="USEB - ARS - Jafe Souza" userId="22730f30-e2a6-4ccd-8a4f-8a48846cafad" providerId="ADAL" clId="{FC682B16-73DE-459E-90C2-04CC8A861179}" dt="2025-07-29T20:41:22.319" v="4" actId="26606"/>
          <ac:spMkLst>
            <pc:docMk/>
            <pc:sldMk cId="3280499954" sldId="321"/>
            <ac:spMk id="13" creationId="{42A4FC2C-047E-45A5-965D-8E1E3BF09BC6}"/>
          </ac:spMkLst>
        </pc:spChg>
        <pc:picChg chg="del">
          <ac:chgData name="USEB - ARS - Jafe Souza" userId="22730f30-e2a6-4ccd-8a4f-8a48846cafad" providerId="ADAL" clId="{FC682B16-73DE-459E-90C2-04CC8A861179}" dt="2025-07-29T20:41:14.674" v="0" actId="478"/>
          <ac:picMkLst>
            <pc:docMk/>
            <pc:sldMk cId="3280499954" sldId="321"/>
            <ac:picMk id="3" creationId="{C02F13FC-78EB-8FC1-2992-9C24621A007A}"/>
          </ac:picMkLst>
        </pc:picChg>
        <pc:picChg chg="add mod">
          <ac:chgData name="USEB - ARS - Jafe Souza" userId="22730f30-e2a6-4ccd-8a4f-8a48846cafad" providerId="ADAL" clId="{FC682B16-73DE-459E-90C2-04CC8A861179}" dt="2025-07-29T20:41:22.319" v="4" actId="26606"/>
          <ac:picMkLst>
            <pc:docMk/>
            <pc:sldMk cId="3280499954" sldId="321"/>
            <ac:picMk id="4" creationId="{6639F999-EDEE-AA35-EDB4-3A42CFE2FEC1}"/>
          </ac:picMkLst>
        </pc:picChg>
      </pc:sldChg>
      <pc:sldChg chg="del">
        <pc:chgData name="USEB - ARS - Jafe Souza" userId="22730f30-e2a6-4ccd-8a4f-8a48846cafad" providerId="ADAL" clId="{FC682B16-73DE-459E-90C2-04CC8A861179}" dt="2025-07-29T21:10:10.930" v="252" actId="47"/>
        <pc:sldMkLst>
          <pc:docMk/>
          <pc:sldMk cId="4171208536" sldId="322"/>
        </pc:sldMkLst>
      </pc:sldChg>
      <pc:sldChg chg="modSp add mod">
        <pc:chgData name="USEB - ARS - Jafe Souza" userId="22730f30-e2a6-4ccd-8a4f-8a48846cafad" providerId="ADAL" clId="{FC682B16-73DE-459E-90C2-04CC8A861179}" dt="2025-07-29T21:09:05.557" v="249" actId="6549"/>
        <pc:sldMkLst>
          <pc:docMk/>
          <pc:sldMk cId="1742823815" sldId="323"/>
        </pc:sldMkLst>
        <pc:spChg chg="mod">
          <ac:chgData name="USEB - ARS - Jafe Souza" userId="22730f30-e2a6-4ccd-8a4f-8a48846cafad" providerId="ADAL" clId="{FC682B16-73DE-459E-90C2-04CC8A861179}" dt="2025-07-29T21:09:05.557" v="249" actId="6549"/>
          <ac:spMkLst>
            <pc:docMk/>
            <pc:sldMk cId="1742823815" sldId="323"/>
            <ac:spMk id="5" creationId="{8BCBEE1E-69D6-9379-8209-FBC0BB5CE3CA}"/>
          </ac:spMkLst>
        </pc:spChg>
      </pc:sldChg>
      <pc:sldChg chg="delSp add setBg delDesignElem">
        <pc:chgData name="USEB - ARS - Jafe Souza" userId="22730f30-e2a6-4ccd-8a4f-8a48846cafad" providerId="ADAL" clId="{FC682B16-73DE-459E-90C2-04CC8A861179}" dt="2025-07-29T21:10:09.142" v="251"/>
        <pc:sldMkLst>
          <pc:docMk/>
          <pc:sldMk cId="3944210819" sldId="324"/>
        </pc:sldMkLst>
        <pc:spChg chg="del">
          <ac:chgData name="USEB - ARS - Jafe Souza" userId="22730f30-e2a6-4ccd-8a4f-8a48846cafad" providerId="ADAL" clId="{FC682B16-73DE-459E-90C2-04CC8A861179}" dt="2025-07-29T21:10:09.142" v="251"/>
          <ac:spMkLst>
            <pc:docMk/>
            <pc:sldMk cId="3944210819" sldId="324"/>
            <ac:spMk id="13" creationId="{C15B0A2A-D93D-E47D-058A-7934E3DDBDE0}"/>
          </ac:spMkLst>
        </pc:spChg>
      </pc:sldChg>
      <pc:sldChg chg="addSp delSp modSp add modNotesTx">
        <pc:chgData name="USEB - ARS - Jafe Souza" userId="22730f30-e2a6-4ccd-8a4f-8a48846cafad" providerId="ADAL" clId="{FC682B16-73DE-459E-90C2-04CC8A861179}" dt="2025-07-29T21:23:21.974" v="277" actId="14861"/>
        <pc:sldMkLst>
          <pc:docMk/>
          <pc:sldMk cId="2117474601" sldId="325"/>
        </pc:sldMkLst>
        <pc:picChg chg="del">
          <ac:chgData name="USEB - ARS - Jafe Souza" userId="22730f30-e2a6-4ccd-8a4f-8a48846cafad" providerId="ADAL" clId="{FC682B16-73DE-459E-90C2-04CC8A861179}" dt="2025-07-29T21:22:20.588" v="272" actId="478"/>
          <ac:picMkLst>
            <pc:docMk/>
            <pc:sldMk cId="2117474601" sldId="325"/>
            <ac:picMk id="1026" creationId="{CA4A2B67-3A1A-8B0E-4F20-3E473FFC89EA}"/>
          </ac:picMkLst>
        </pc:picChg>
        <pc:picChg chg="add mod">
          <ac:chgData name="USEB - ARS - Jafe Souza" userId="22730f30-e2a6-4ccd-8a4f-8a48846cafad" providerId="ADAL" clId="{FC682B16-73DE-459E-90C2-04CC8A861179}" dt="2025-07-29T21:23:21.974" v="277" actId="14861"/>
          <ac:picMkLst>
            <pc:docMk/>
            <pc:sldMk cId="2117474601" sldId="325"/>
            <ac:picMk id="5122" creationId="{B31A97A9-5095-169F-3502-792A5FD88CD1}"/>
          </ac:picMkLst>
        </pc:picChg>
      </pc:sldChg>
      <pc:sldChg chg="addSp modSp add mod">
        <pc:chgData name="USEB - ARS - Jafe Souza" userId="22730f30-e2a6-4ccd-8a4f-8a48846cafad" providerId="ADAL" clId="{FC682B16-73DE-459E-90C2-04CC8A861179}" dt="2025-07-29T21:27:50.212" v="281" actId="14861"/>
        <pc:sldMkLst>
          <pc:docMk/>
          <pc:sldMk cId="1474367387" sldId="326"/>
        </pc:sldMkLst>
        <pc:picChg chg="add mod">
          <ac:chgData name="USEB - ARS - Jafe Souza" userId="22730f30-e2a6-4ccd-8a4f-8a48846cafad" providerId="ADAL" clId="{FC682B16-73DE-459E-90C2-04CC8A861179}" dt="2025-07-29T21:27:50.212" v="281" actId="14861"/>
          <ac:picMkLst>
            <pc:docMk/>
            <pc:sldMk cId="1474367387" sldId="326"/>
            <ac:picMk id="2" creationId="{8D85FBB9-11C3-2CA8-11D6-73B31F3A4CCC}"/>
          </ac:picMkLst>
        </pc:picChg>
      </pc:sldChg>
      <pc:sldChg chg="addSp modSp add">
        <pc:chgData name="USEB - ARS - Jafe Souza" userId="22730f30-e2a6-4ccd-8a4f-8a48846cafad" providerId="ADAL" clId="{FC682B16-73DE-459E-90C2-04CC8A861179}" dt="2025-07-29T21:28:43.732" v="286" actId="14861"/>
        <pc:sldMkLst>
          <pc:docMk/>
          <pc:sldMk cId="1570351806" sldId="327"/>
        </pc:sldMkLst>
        <pc:picChg chg="add mod">
          <ac:chgData name="USEB - ARS - Jafe Souza" userId="22730f30-e2a6-4ccd-8a4f-8a48846cafad" providerId="ADAL" clId="{FC682B16-73DE-459E-90C2-04CC8A861179}" dt="2025-07-29T21:28:43.732" v="286" actId="14861"/>
          <ac:picMkLst>
            <pc:docMk/>
            <pc:sldMk cId="1570351806" sldId="327"/>
            <ac:picMk id="3074" creationId="{7B46083E-70B8-E49B-0682-2127BAE792B7}"/>
          </ac:picMkLst>
        </pc:picChg>
      </pc:sldChg>
      <pc:sldChg chg="addSp delSp modSp add">
        <pc:chgData name="USEB - ARS - Jafe Souza" userId="22730f30-e2a6-4ccd-8a4f-8a48846cafad" providerId="ADAL" clId="{FC682B16-73DE-459E-90C2-04CC8A861179}" dt="2025-07-29T21:40:14.944" v="542" actId="14861"/>
        <pc:sldMkLst>
          <pc:docMk/>
          <pc:sldMk cId="4029838642" sldId="328"/>
        </pc:sldMkLst>
        <pc:picChg chg="del">
          <ac:chgData name="USEB - ARS - Jafe Souza" userId="22730f30-e2a6-4ccd-8a4f-8a48846cafad" providerId="ADAL" clId="{FC682B16-73DE-459E-90C2-04CC8A861179}" dt="2025-07-29T21:28:53.177" v="289" actId="478"/>
          <ac:picMkLst>
            <pc:docMk/>
            <pc:sldMk cId="4029838642" sldId="328"/>
            <ac:picMk id="3074" creationId="{4E831B01-ADD4-C9A6-BA45-1B01DD5AD40C}"/>
          </ac:picMkLst>
        </pc:picChg>
        <pc:picChg chg="add mod">
          <ac:chgData name="USEB - ARS - Jafe Souza" userId="22730f30-e2a6-4ccd-8a4f-8a48846cafad" providerId="ADAL" clId="{FC682B16-73DE-459E-90C2-04CC8A861179}" dt="2025-07-29T21:40:14.944" v="542" actId="14861"/>
          <ac:picMkLst>
            <pc:docMk/>
            <pc:sldMk cId="4029838642" sldId="328"/>
            <ac:picMk id="7170" creationId="{E5040DFF-CD99-BBEF-B8CA-5E7A3144F642}"/>
          </ac:picMkLst>
        </pc:picChg>
      </pc:sldChg>
      <pc:sldChg chg="addSp delSp modSp add">
        <pc:chgData name="USEB - ARS - Jafe Souza" userId="22730f30-e2a6-4ccd-8a4f-8a48846cafad" providerId="ADAL" clId="{FC682B16-73DE-459E-90C2-04CC8A861179}" dt="2025-07-29T21:39:25.979" v="538" actId="14861"/>
        <pc:sldMkLst>
          <pc:docMk/>
          <pc:sldMk cId="2866383919" sldId="329"/>
        </pc:sldMkLst>
        <pc:picChg chg="del">
          <ac:chgData name="USEB - ARS - Jafe Souza" userId="22730f30-e2a6-4ccd-8a4f-8a48846cafad" providerId="ADAL" clId="{FC682B16-73DE-459E-90C2-04CC8A861179}" dt="2025-07-29T21:28:54.781" v="290" actId="478"/>
          <ac:picMkLst>
            <pc:docMk/>
            <pc:sldMk cId="2866383919" sldId="329"/>
            <ac:picMk id="3074" creationId="{E47106DA-5E95-DB8D-6BCD-8058B61CAD82}"/>
          </ac:picMkLst>
        </pc:picChg>
        <pc:picChg chg="add mod">
          <ac:chgData name="USEB - ARS - Jafe Souza" userId="22730f30-e2a6-4ccd-8a4f-8a48846cafad" providerId="ADAL" clId="{FC682B16-73DE-459E-90C2-04CC8A861179}" dt="2025-07-29T21:39:25.979" v="538" actId="14861"/>
          <ac:picMkLst>
            <pc:docMk/>
            <pc:sldMk cId="2866383919" sldId="329"/>
            <ac:picMk id="6146" creationId="{9B9148CA-1C97-799B-120C-7BF5A2ED547B}"/>
          </ac:picMkLst>
        </pc:picChg>
      </pc:sldChg>
      <pc:sldChg chg="modSp add mod">
        <pc:chgData name="USEB - ARS - Jafe Souza" userId="22730f30-e2a6-4ccd-8a4f-8a48846cafad" providerId="ADAL" clId="{FC682B16-73DE-459E-90C2-04CC8A861179}" dt="2025-07-29T21:36:14.525" v="457" actId="20577"/>
        <pc:sldMkLst>
          <pc:docMk/>
          <pc:sldMk cId="2005723957" sldId="330"/>
        </pc:sldMkLst>
        <pc:spChg chg="mod">
          <ac:chgData name="USEB - ARS - Jafe Souza" userId="22730f30-e2a6-4ccd-8a4f-8a48846cafad" providerId="ADAL" clId="{FC682B16-73DE-459E-90C2-04CC8A861179}" dt="2025-07-29T21:36:14.525" v="457" actId="20577"/>
          <ac:spMkLst>
            <pc:docMk/>
            <pc:sldMk cId="2005723957" sldId="330"/>
            <ac:spMk id="2" creationId="{FD1DDDE9-E885-1D24-4220-9746DE9FB885}"/>
          </ac:spMkLst>
        </pc:spChg>
        <pc:spChg chg="mod">
          <ac:chgData name="USEB - ARS - Jafe Souza" userId="22730f30-e2a6-4ccd-8a4f-8a48846cafad" providerId="ADAL" clId="{FC682B16-73DE-459E-90C2-04CC8A861179}" dt="2025-07-29T21:36:10.587" v="447"/>
          <ac:spMkLst>
            <pc:docMk/>
            <pc:sldMk cId="2005723957" sldId="330"/>
            <ac:spMk id="5" creationId="{3BF5D612-FE5E-959D-522D-4D643FF4CA2E}"/>
          </ac:spMkLst>
        </pc:spChg>
      </pc:sldChg>
      <pc:sldChg chg="modSp add mod">
        <pc:chgData name="USEB - ARS - Jafe Souza" userId="22730f30-e2a6-4ccd-8a4f-8a48846cafad" providerId="ADAL" clId="{FC682B16-73DE-459E-90C2-04CC8A861179}" dt="2025-07-29T21:34:07.628" v="410" actId="6549"/>
        <pc:sldMkLst>
          <pc:docMk/>
          <pc:sldMk cId="3976628277" sldId="331"/>
        </pc:sldMkLst>
        <pc:spChg chg="mod">
          <ac:chgData name="USEB - ARS - Jafe Souza" userId="22730f30-e2a6-4ccd-8a4f-8a48846cafad" providerId="ADAL" clId="{FC682B16-73DE-459E-90C2-04CC8A861179}" dt="2025-07-29T21:34:07.628" v="410" actId="6549"/>
          <ac:spMkLst>
            <pc:docMk/>
            <pc:sldMk cId="3976628277" sldId="331"/>
            <ac:spMk id="2" creationId="{9093EC19-DAF1-9B3E-F0BC-1AC8C0AC0EBC}"/>
          </ac:spMkLst>
        </pc:spChg>
        <pc:spChg chg="mod">
          <ac:chgData name="USEB - ARS - Jafe Souza" userId="22730f30-e2a6-4ccd-8a4f-8a48846cafad" providerId="ADAL" clId="{FC682B16-73DE-459E-90C2-04CC8A861179}" dt="2025-07-29T21:33:55.753" v="399" actId="20577"/>
          <ac:spMkLst>
            <pc:docMk/>
            <pc:sldMk cId="3976628277" sldId="331"/>
            <ac:spMk id="5" creationId="{7A113E16-6D4D-2EAB-8BA7-A05FC1D5CBAF}"/>
          </ac:spMkLst>
        </pc:spChg>
      </pc:sldChg>
      <pc:sldChg chg="modSp add mod ord">
        <pc:chgData name="USEB - ARS - Jafe Souza" userId="22730f30-e2a6-4ccd-8a4f-8a48846cafad" providerId="ADAL" clId="{FC682B16-73DE-459E-90C2-04CC8A861179}" dt="2025-07-29T21:37:29.760" v="501"/>
        <pc:sldMkLst>
          <pc:docMk/>
          <pc:sldMk cId="2272059589" sldId="332"/>
        </pc:sldMkLst>
        <pc:spChg chg="mod">
          <ac:chgData name="USEB - ARS - Jafe Souza" userId="22730f30-e2a6-4ccd-8a4f-8a48846cafad" providerId="ADAL" clId="{FC682B16-73DE-459E-90C2-04CC8A861179}" dt="2025-07-29T21:36:46.901" v="491" actId="20577"/>
          <ac:spMkLst>
            <pc:docMk/>
            <pc:sldMk cId="2272059589" sldId="332"/>
            <ac:spMk id="2" creationId="{F42EE3B4-CA42-426B-4620-54DF135892F6}"/>
          </ac:spMkLst>
        </pc:spChg>
        <pc:spChg chg="mod">
          <ac:chgData name="USEB - ARS - Jafe Souza" userId="22730f30-e2a6-4ccd-8a4f-8a48846cafad" providerId="ADAL" clId="{FC682B16-73DE-459E-90C2-04CC8A861179}" dt="2025-07-29T21:37:14.760" v="499" actId="20577"/>
          <ac:spMkLst>
            <pc:docMk/>
            <pc:sldMk cId="2272059589" sldId="332"/>
            <ac:spMk id="5" creationId="{00CB7C12-92E3-8DB5-C7F4-5BF66AAFC5B2}"/>
          </ac:spMkLst>
        </pc:spChg>
      </pc:sldChg>
      <pc:sldChg chg="modSp add mod">
        <pc:chgData name="USEB - ARS - Jafe Souza" userId="22730f30-e2a6-4ccd-8a4f-8a48846cafad" providerId="ADAL" clId="{FC682B16-73DE-459E-90C2-04CC8A861179}" dt="2025-07-29T21:38:21.002" v="536" actId="20577"/>
        <pc:sldMkLst>
          <pc:docMk/>
          <pc:sldMk cId="3166965721" sldId="333"/>
        </pc:sldMkLst>
        <pc:spChg chg="mod">
          <ac:chgData name="USEB - ARS - Jafe Souza" userId="22730f30-e2a6-4ccd-8a4f-8a48846cafad" providerId="ADAL" clId="{FC682B16-73DE-459E-90C2-04CC8A861179}" dt="2025-07-29T21:37:38.828" v="523" actId="6549"/>
          <ac:spMkLst>
            <pc:docMk/>
            <pc:sldMk cId="3166965721" sldId="333"/>
            <ac:spMk id="2" creationId="{FC8BD2EE-3304-9938-58B5-90365EFF1153}"/>
          </ac:spMkLst>
        </pc:spChg>
        <pc:spChg chg="mod">
          <ac:chgData name="USEB - ARS - Jafe Souza" userId="22730f30-e2a6-4ccd-8a4f-8a48846cafad" providerId="ADAL" clId="{FC682B16-73DE-459E-90C2-04CC8A861179}" dt="2025-07-29T21:38:21.002" v="536" actId="20577"/>
          <ac:spMkLst>
            <pc:docMk/>
            <pc:sldMk cId="3166965721" sldId="333"/>
            <ac:spMk id="5" creationId="{EEDC81BC-84B8-F507-7316-261D15F742B7}"/>
          </ac:spMkLst>
        </pc:spChg>
      </pc:sldChg>
      <pc:sldChg chg="addSp delSp modSp add mod">
        <pc:chgData name="USEB - ARS - Jafe Souza" userId="22730f30-e2a6-4ccd-8a4f-8a48846cafad" providerId="ADAL" clId="{FC682B16-73DE-459E-90C2-04CC8A861179}" dt="2025-07-29T21:43:18.972" v="551" actId="14100"/>
        <pc:sldMkLst>
          <pc:docMk/>
          <pc:sldMk cId="642942912" sldId="334"/>
        </pc:sldMkLst>
        <pc:picChg chg="add del mod">
          <ac:chgData name="USEB - ARS - Jafe Souza" userId="22730f30-e2a6-4ccd-8a4f-8a48846cafad" providerId="ADAL" clId="{FC682B16-73DE-459E-90C2-04CC8A861179}" dt="2025-07-29T21:43:18.972" v="551" actId="14100"/>
          <ac:picMkLst>
            <pc:docMk/>
            <pc:sldMk cId="642942912" sldId="334"/>
            <ac:picMk id="14" creationId="{F62F821D-EC07-8B09-08B8-EDB725A35BE4}"/>
          </ac:picMkLst>
        </pc:picChg>
        <pc:picChg chg="del">
          <ac:chgData name="USEB - ARS - Jafe Souza" userId="22730f30-e2a6-4ccd-8a4f-8a48846cafad" providerId="ADAL" clId="{FC682B16-73DE-459E-90C2-04CC8A861179}" dt="2025-07-29T21:42:17.927" v="544" actId="478"/>
          <ac:picMkLst>
            <pc:docMk/>
            <pc:sldMk cId="642942912" sldId="334"/>
            <ac:picMk id="6146" creationId="{F772FAA5-EC87-8953-520F-4B8DEB11971C}"/>
          </ac:picMkLst>
        </pc:picChg>
        <pc:picChg chg="add mod">
          <ac:chgData name="USEB - ARS - Jafe Souza" userId="22730f30-e2a6-4ccd-8a4f-8a48846cafad" providerId="ADAL" clId="{FC682B16-73DE-459E-90C2-04CC8A861179}" dt="2025-07-29T21:42:46.427" v="547" actId="14100"/>
          <ac:picMkLst>
            <pc:docMk/>
            <pc:sldMk cId="642942912" sldId="334"/>
            <ac:picMk id="8194" creationId="{935AF74C-03DB-A8C0-301C-04F3521C20EB}"/>
          </ac:picMkLst>
        </pc:picChg>
      </pc:sldChg>
      <pc:sldChg chg="modSp add mod">
        <pc:chgData name="USEB - ARS - Jafe Souza" userId="22730f30-e2a6-4ccd-8a4f-8a48846cafad" providerId="ADAL" clId="{FC682B16-73DE-459E-90C2-04CC8A861179}" dt="2025-07-29T21:44:52.803" v="599" actId="13926"/>
        <pc:sldMkLst>
          <pc:docMk/>
          <pc:sldMk cId="4259907901" sldId="335"/>
        </pc:sldMkLst>
        <pc:spChg chg="mod">
          <ac:chgData name="USEB - ARS - Jafe Souza" userId="22730f30-e2a6-4ccd-8a4f-8a48846cafad" providerId="ADAL" clId="{FC682B16-73DE-459E-90C2-04CC8A861179}" dt="2025-07-29T21:44:52.803" v="599" actId="13926"/>
          <ac:spMkLst>
            <pc:docMk/>
            <pc:sldMk cId="4259907901" sldId="335"/>
            <ac:spMk id="5" creationId="{6154E3AE-C8A2-46B7-1DBA-C24FE7D0115A}"/>
          </ac:spMkLst>
        </pc:spChg>
      </pc:sldChg>
      <pc:sldChg chg="modSp add mod">
        <pc:chgData name="USEB - ARS - Jafe Souza" userId="22730f30-e2a6-4ccd-8a4f-8a48846cafad" providerId="ADAL" clId="{FC682B16-73DE-459E-90C2-04CC8A861179}" dt="2025-07-29T21:49:51.423" v="608" actId="13926"/>
        <pc:sldMkLst>
          <pc:docMk/>
          <pc:sldMk cId="3639119345" sldId="336"/>
        </pc:sldMkLst>
        <pc:spChg chg="mod">
          <ac:chgData name="USEB - ARS - Jafe Souza" userId="22730f30-e2a6-4ccd-8a4f-8a48846cafad" providerId="ADAL" clId="{FC682B16-73DE-459E-90C2-04CC8A861179}" dt="2025-07-29T21:49:51.423" v="608" actId="13926"/>
          <ac:spMkLst>
            <pc:docMk/>
            <pc:sldMk cId="3639119345" sldId="336"/>
            <ac:spMk id="5" creationId="{F0165986-A13B-9C80-B386-F08B74B2696F}"/>
          </ac:spMkLst>
        </pc:spChg>
      </pc:sldChg>
      <pc:sldChg chg="modSp add mod">
        <pc:chgData name="USEB - ARS - Jafe Souza" userId="22730f30-e2a6-4ccd-8a4f-8a48846cafad" providerId="ADAL" clId="{FC682B16-73DE-459E-90C2-04CC8A861179}" dt="2025-07-29T21:45:22.293" v="602" actId="13926"/>
        <pc:sldMkLst>
          <pc:docMk/>
          <pc:sldMk cId="3982394528" sldId="337"/>
        </pc:sldMkLst>
        <pc:spChg chg="mod">
          <ac:chgData name="USEB - ARS - Jafe Souza" userId="22730f30-e2a6-4ccd-8a4f-8a48846cafad" providerId="ADAL" clId="{FC682B16-73DE-459E-90C2-04CC8A861179}" dt="2025-07-29T21:45:22.293" v="602" actId="13926"/>
          <ac:spMkLst>
            <pc:docMk/>
            <pc:sldMk cId="3982394528" sldId="337"/>
            <ac:spMk id="5" creationId="{8F7BBDA2-3AAD-191A-4FCC-46B7BD2DD7E5}"/>
          </ac:spMkLst>
        </pc:spChg>
      </pc:sldChg>
      <pc:sldChg chg="modSp add mod">
        <pc:chgData name="USEB - ARS - Jafe Souza" userId="22730f30-e2a6-4ccd-8a4f-8a48846cafad" providerId="ADAL" clId="{FC682B16-73DE-459E-90C2-04CC8A861179}" dt="2025-07-29T21:46:18.459" v="604" actId="13926"/>
        <pc:sldMkLst>
          <pc:docMk/>
          <pc:sldMk cId="1848870224" sldId="338"/>
        </pc:sldMkLst>
        <pc:spChg chg="mod">
          <ac:chgData name="USEB - ARS - Jafe Souza" userId="22730f30-e2a6-4ccd-8a4f-8a48846cafad" providerId="ADAL" clId="{FC682B16-73DE-459E-90C2-04CC8A861179}" dt="2025-07-29T21:46:18.459" v="604" actId="13926"/>
          <ac:spMkLst>
            <pc:docMk/>
            <pc:sldMk cId="1848870224" sldId="338"/>
            <ac:spMk id="5" creationId="{A68EFDA3-1FA8-FB72-3F39-1B371450C9D6}"/>
          </ac:spMkLst>
        </pc:spChg>
      </pc:sldChg>
      <pc:sldChg chg="modSp add mod ord">
        <pc:chgData name="USEB - ARS - Jafe Souza" userId="22730f30-e2a6-4ccd-8a4f-8a48846cafad" providerId="ADAL" clId="{FC682B16-73DE-459E-90C2-04CC8A861179}" dt="2025-07-29T21:47:23.665" v="607" actId="13926"/>
        <pc:sldMkLst>
          <pc:docMk/>
          <pc:sldMk cId="1042364459" sldId="339"/>
        </pc:sldMkLst>
        <pc:spChg chg="mod">
          <ac:chgData name="USEB - ARS - Jafe Souza" userId="22730f30-e2a6-4ccd-8a4f-8a48846cafad" providerId="ADAL" clId="{FC682B16-73DE-459E-90C2-04CC8A861179}" dt="2025-07-29T21:47:23.665" v="607" actId="13926"/>
          <ac:spMkLst>
            <pc:docMk/>
            <pc:sldMk cId="1042364459" sldId="339"/>
            <ac:spMk id="5" creationId="{7A85397C-0225-0B20-52C5-69190E9A78BB}"/>
          </ac:spMkLst>
        </pc:spChg>
      </pc:sldChg>
    </pc:docChg>
  </pc:docChgLst>
  <pc:docChgLst>
    <pc:chgData name="USEB - ARS - Jafe Souza" userId="22730f30-e2a6-4ccd-8a4f-8a48846cafad" providerId="ADAL" clId="{0BEBD3FD-7024-4897-AF93-6172ADEE58B2}"/>
    <pc:docChg chg="undo redo custSel addSld delSld modSld sldOrd">
      <pc:chgData name="USEB - ARS - Jafe Souza" userId="22730f30-e2a6-4ccd-8a4f-8a48846cafad" providerId="ADAL" clId="{0BEBD3FD-7024-4897-AF93-6172ADEE58B2}" dt="2025-07-08T21:41:22.866" v="415" actId="1037"/>
      <pc:docMkLst>
        <pc:docMk/>
      </pc:docMkLst>
      <pc:sldChg chg="del">
        <pc:chgData name="USEB - ARS - Jafe Souza" userId="22730f30-e2a6-4ccd-8a4f-8a48846cafad" providerId="ADAL" clId="{0BEBD3FD-7024-4897-AF93-6172ADEE58B2}" dt="2025-07-08T21:22:48.249" v="282" actId="47"/>
        <pc:sldMkLst>
          <pc:docMk/>
          <pc:sldMk cId="1793444971" sldId="271"/>
        </pc:sldMkLst>
      </pc:sldChg>
      <pc:sldChg chg="modSp mod ord">
        <pc:chgData name="USEB - ARS - Jafe Souza" userId="22730f30-e2a6-4ccd-8a4f-8a48846cafad" providerId="ADAL" clId="{0BEBD3FD-7024-4897-AF93-6172ADEE58B2}" dt="2025-07-08T21:05:50.851" v="231"/>
        <pc:sldMkLst>
          <pc:docMk/>
          <pc:sldMk cId="2166828206" sldId="272"/>
        </pc:sldMkLst>
        <pc:spChg chg="mod">
          <ac:chgData name="USEB - ARS - Jafe Souza" userId="22730f30-e2a6-4ccd-8a4f-8a48846cafad" providerId="ADAL" clId="{0BEBD3FD-7024-4897-AF93-6172ADEE58B2}" dt="2025-07-08T21:05:29.414" v="226" actId="6549"/>
          <ac:spMkLst>
            <pc:docMk/>
            <pc:sldMk cId="2166828206" sldId="272"/>
            <ac:spMk id="5" creationId="{8B06DF90-5CF3-B13F-050F-1E2275981ED9}"/>
          </ac:spMkLst>
        </pc:spChg>
      </pc:sldChg>
      <pc:sldChg chg="modSp mod ord">
        <pc:chgData name="USEB - ARS - Jafe Souza" userId="22730f30-e2a6-4ccd-8a4f-8a48846cafad" providerId="ADAL" clId="{0BEBD3FD-7024-4897-AF93-6172ADEE58B2}" dt="2025-07-08T21:30:04.895" v="335" actId="14861"/>
        <pc:sldMkLst>
          <pc:docMk/>
          <pc:sldMk cId="687773351" sldId="274"/>
        </pc:sldMkLst>
      </pc:sldChg>
      <pc:sldChg chg="addSp delSp modSp mod ord">
        <pc:chgData name="USEB - ARS - Jafe Souza" userId="22730f30-e2a6-4ccd-8a4f-8a48846cafad" providerId="ADAL" clId="{0BEBD3FD-7024-4897-AF93-6172ADEE58B2}" dt="2025-07-08T21:26:43.340" v="304"/>
        <pc:sldMkLst>
          <pc:docMk/>
          <pc:sldMk cId="3064440215" sldId="275"/>
        </pc:sldMkLst>
      </pc:sldChg>
      <pc:sldChg chg="ord">
        <pc:chgData name="USEB - ARS - Jafe Souza" userId="22730f30-e2a6-4ccd-8a4f-8a48846cafad" providerId="ADAL" clId="{0BEBD3FD-7024-4897-AF93-6172ADEE58B2}" dt="2025-07-08T20:45:22.605" v="5"/>
        <pc:sldMkLst>
          <pc:docMk/>
          <pc:sldMk cId="2409293058" sldId="278"/>
        </pc:sldMkLst>
      </pc:sldChg>
      <pc:sldChg chg="del">
        <pc:chgData name="USEB - ARS - Jafe Souza" userId="22730f30-e2a6-4ccd-8a4f-8a48846cafad" providerId="ADAL" clId="{0BEBD3FD-7024-4897-AF93-6172ADEE58B2}" dt="2025-07-08T21:22:48.249" v="282" actId="47"/>
        <pc:sldMkLst>
          <pc:docMk/>
          <pc:sldMk cId="2735760991" sldId="279"/>
        </pc:sldMkLst>
      </pc:sldChg>
      <pc:sldChg chg="ord">
        <pc:chgData name="USEB - ARS - Jafe Souza" userId="22730f30-e2a6-4ccd-8a4f-8a48846cafad" providerId="ADAL" clId="{0BEBD3FD-7024-4897-AF93-6172ADEE58B2}" dt="2025-07-08T20:45:19.249" v="3"/>
        <pc:sldMkLst>
          <pc:docMk/>
          <pc:sldMk cId="1026596127" sldId="280"/>
        </pc:sldMkLst>
      </pc:sldChg>
      <pc:sldChg chg="addSp delSp modSp mod ord">
        <pc:chgData name="USEB - ARS - Jafe Souza" userId="22730f30-e2a6-4ccd-8a4f-8a48846cafad" providerId="ADAL" clId="{0BEBD3FD-7024-4897-AF93-6172ADEE58B2}" dt="2025-07-08T20:46:19.934" v="13"/>
        <pc:sldMkLst>
          <pc:docMk/>
          <pc:sldMk cId="3281603190" sldId="281"/>
        </pc:sldMkLst>
        <pc:picChg chg="add mod">
          <ac:chgData name="USEB - ARS - Jafe Souza" userId="22730f30-e2a6-4ccd-8a4f-8a48846cafad" providerId="ADAL" clId="{0BEBD3FD-7024-4897-AF93-6172ADEE58B2}" dt="2025-07-08T20:45:52.567" v="9" actId="14861"/>
          <ac:picMkLst>
            <pc:docMk/>
            <pc:sldMk cId="3281603190" sldId="281"/>
            <ac:picMk id="2" creationId="{B7505415-F119-A816-28C7-B245FE229533}"/>
          </ac:picMkLst>
        </pc:picChg>
        <pc:picChg chg="add mod ord">
          <ac:chgData name="USEB - ARS - Jafe Souza" userId="22730f30-e2a6-4ccd-8a4f-8a48846cafad" providerId="ADAL" clId="{0BEBD3FD-7024-4897-AF93-6172ADEE58B2}" dt="2025-07-08T20:46:10.080" v="11" actId="167"/>
          <ac:picMkLst>
            <pc:docMk/>
            <pc:sldMk cId="3281603190" sldId="281"/>
            <ac:picMk id="4" creationId="{E455EAF2-4D2D-C1CE-EAD7-0A1D51BA97ED}"/>
          </ac:picMkLst>
        </pc:picChg>
      </pc:sldChg>
      <pc:sldChg chg="del">
        <pc:chgData name="USEB - ARS - Jafe Souza" userId="22730f30-e2a6-4ccd-8a4f-8a48846cafad" providerId="ADAL" clId="{0BEBD3FD-7024-4897-AF93-6172ADEE58B2}" dt="2025-07-08T21:22:48.249" v="282" actId="47"/>
        <pc:sldMkLst>
          <pc:docMk/>
          <pc:sldMk cId="499192747" sldId="282"/>
        </pc:sldMkLst>
      </pc:sldChg>
      <pc:sldChg chg="del">
        <pc:chgData name="USEB - ARS - Jafe Souza" userId="22730f30-e2a6-4ccd-8a4f-8a48846cafad" providerId="ADAL" clId="{0BEBD3FD-7024-4897-AF93-6172ADEE58B2}" dt="2025-07-08T21:22:48.249" v="282" actId="47"/>
        <pc:sldMkLst>
          <pc:docMk/>
          <pc:sldMk cId="3378591164" sldId="283"/>
        </pc:sldMkLst>
      </pc:sldChg>
      <pc:sldChg chg="del">
        <pc:chgData name="USEB - ARS - Jafe Souza" userId="22730f30-e2a6-4ccd-8a4f-8a48846cafad" providerId="ADAL" clId="{0BEBD3FD-7024-4897-AF93-6172ADEE58B2}" dt="2025-07-08T21:22:48.249" v="282" actId="47"/>
        <pc:sldMkLst>
          <pc:docMk/>
          <pc:sldMk cId="2651367365" sldId="284"/>
        </pc:sldMkLst>
      </pc:sldChg>
      <pc:sldChg chg="del">
        <pc:chgData name="USEB - ARS - Jafe Souza" userId="22730f30-e2a6-4ccd-8a4f-8a48846cafad" providerId="ADAL" clId="{0BEBD3FD-7024-4897-AF93-6172ADEE58B2}" dt="2025-07-08T21:22:48.249" v="282" actId="47"/>
        <pc:sldMkLst>
          <pc:docMk/>
          <pc:sldMk cId="2891868460" sldId="285"/>
        </pc:sldMkLst>
      </pc:sldChg>
      <pc:sldChg chg="new del">
        <pc:chgData name="USEB - ARS - Jafe Souza" userId="22730f30-e2a6-4ccd-8a4f-8a48846cafad" providerId="ADAL" clId="{0BEBD3FD-7024-4897-AF93-6172ADEE58B2}" dt="2025-07-08T21:22:50.561" v="283" actId="47"/>
        <pc:sldMkLst>
          <pc:docMk/>
          <pc:sldMk cId="2729343131" sldId="286"/>
        </pc:sldMkLst>
      </pc:sldChg>
      <pc:sldChg chg="addSp delSp modSp add mod">
        <pc:chgData name="USEB - ARS - Jafe Souza" userId="22730f30-e2a6-4ccd-8a4f-8a48846cafad" providerId="ADAL" clId="{0BEBD3FD-7024-4897-AF93-6172ADEE58B2}" dt="2025-07-08T20:52:19.184" v="25" actId="14861"/>
        <pc:sldMkLst>
          <pc:docMk/>
          <pc:sldMk cId="3771549375" sldId="287"/>
        </pc:sldMkLst>
      </pc:sldChg>
      <pc:sldChg chg="addSp delSp modSp add mod">
        <pc:chgData name="USEB - ARS - Jafe Souza" userId="22730f30-e2a6-4ccd-8a4f-8a48846cafad" providerId="ADAL" clId="{0BEBD3FD-7024-4897-AF93-6172ADEE58B2}" dt="2025-07-08T21:02:16.981" v="109" actId="478"/>
        <pc:sldMkLst>
          <pc:docMk/>
          <pc:sldMk cId="2958871729" sldId="288"/>
        </pc:sldMkLst>
      </pc:sldChg>
      <pc:sldChg chg="addSp modSp add del mod ord">
        <pc:chgData name="USEB - ARS - Jafe Souza" userId="22730f30-e2a6-4ccd-8a4f-8a48846cafad" providerId="ADAL" clId="{0BEBD3FD-7024-4897-AF93-6172ADEE58B2}" dt="2025-07-08T21:35:32.118" v="350" actId="47"/>
        <pc:sldMkLst>
          <pc:docMk/>
          <pc:sldMk cId="2818924787" sldId="289"/>
        </pc:sldMkLst>
      </pc:sldChg>
      <pc:sldChg chg="addSp delSp modSp add mod ord">
        <pc:chgData name="USEB - ARS - Jafe Souza" userId="22730f30-e2a6-4ccd-8a4f-8a48846cafad" providerId="ADAL" clId="{0BEBD3FD-7024-4897-AF93-6172ADEE58B2}" dt="2025-07-08T21:34:28.406" v="345" actId="14100"/>
        <pc:sldMkLst>
          <pc:docMk/>
          <pc:sldMk cId="1946069592" sldId="290"/>
        </pc:sldMkLst>
      </pc:sldChg>
      <pc:sldChg chg="add">
        <pc:chgData name="USEB - ARS - Jafe Souza" userId="22730f30-e2a6-4ccd-8a4f-8a48846cafad" providerId="ADAL" clId="{0BEBD3FD-7024-4897-AF93-6172ADEE58B2}" dt="2025-07-08T20:59:29.843" v="102"/>
        <pc:sldMkLst>
          <pc:docMk/>
          <pc:sldMk cId="2990713873" sldId="291"/>
        </pc:sldMkLst>
      </pc:sldChg>
      <pc:sldChg chg="modSp add del mod">
        <pc:chgData name="USEB - ARS - Jafe Souza" userId="22730f30-e2a6-4ccd-8a4f-8a48846cafad" providerId="ADAL" clId="{0BEBD3FD-7024-4897-AF93-6172ADEE58B2}" dt="2025-07-08T21:04:53.597" v="214" actId="47"/>
        <pc:sldMkLst>
          <pc:docMk/>
          <pc:sldMk cId="3483121602" sldId="292"/>
        </pc:sldMkLst>
      </pc:sldChg>
      <pc:sldChg chg="modSp add mod ord">
        <pc:chgData name="USEB - ARS - Jafe Souza" userId="22730f30-e2a6-4ccd-8a4f-8a48846cafad" providerId="ADAL" clId="{0BEBD3FD-7024-4897-AF93-6172ADEE58B2}" dt="2025-07-08T21:05:50.851" v="231"/>
        <pc:sldMkLst>
          <pc:docMk/>
          <pc:sldMk cId="3828129486" sldId="292"/>
        </pc:sldMkLst>
      </pc:sldChg>
      <pc:sldChg chg="modSp add del mod ord">
        <pc:chgData name="USEB - ARS - Jafe Souza" userId="22730f30-e2a6-4ccd-8a4f-8a48846cafad" providerId="ADAL" clId="{0BEBD3FD-7024-4897-AF93-6172ADEE58B2}" dt="2025-07-08T21:21:06.535" v="272" actId="47"/>
        <pc:sldMkLst>
          <pc:docMk/>
          <pc:sldMk cId="2876046144" sldId="293"/>
        </pc:sldMkLst>
      </pc:sldChg>
      <pc:sldChg chg="modSp add mod ord">
        <pc:chgData name="USEB - ARS - Jafe Souza" userId="22730f30-e2a6-4ccd-8a4f-8a48846cafad" providerId="ADAL" clId="{0BEBD3FD-7024-4897-AF93-6172ADEE58B2}" dt="2025-07-08T21:07:56.548" v="258" actId="313"/>
        <pc:sldMkLst>
          <pc:docMk/>
          <pc:sldMk cId="1586160187" sldId="294"/>
        </pc:sldMkLst>
      </pc:sldChg>
      <pc:sldChg chg="modSp add mod">
        <pc:chgData name="USEB - ARS - Jafe Souza" userId="22730f30-e2a6-4ccd-8a4f-8a48846cafad" providerId="ADAL" clId="{0BEBD3FD-7024-4897-AF93-6172ADEE58B2}" dt="2025-07-08T21:17:13.831" v="263" actId="13926"/>
        <pc:sldMkLst>
          <pc:docMk/>
          <pc:sldMk cId="3585811862" sldId="295"/>
        </pc:sldMkLst>
      </pc:sldChg>
      <pc:sldChg chg="modSp add mod">
        <pc:chgData name="USEB - ARS - Jafe Souza" userId="22730f30-e2a6-4ccd-8a4f-8a48846cafad" providerId="ADAL" clId="{0BEBD3FD-7024-4897-AF93-6172ADEE58B2}" dt="2025-07-08T21:18:53.365" v="265" actId="13926"/>
        <pc:sldMkLst>
          <pc:docMk/>
          <pc:sldMk cId="1650875664" sldId="296"/>
        </pc:sldMkLst>
      </pc:sldChg>
      <pc:sldChg chg="add del">
        <pc:chgData name="USEB - ARS - Jafe Souza" userId="22730f30-e2a6-4ccd-8a4f-8a48846cafad" providerId="ADAL" clId="{0BEBD3FD-7024-4897-AF93-6172ADEE58B2}" dt="2025-07-08T21:19:04.281" v="267"/>
        <pc:sldMkLst>
          <pc:docMk/>
          <pc:sldMk cId="3189782210" sldId="297"/>
        </pc:sldMkLst>
      </pc:sldChg>
      <pc:sldChg chg="modSp add mod">
        <pc:chgData name="USEB - ARS - Jafe Souza" userId="22730f30-e2a6-4ccd-8a4f-8a48846cafad" providerId="ADAL" clId="{0BEBD3FD-7024-4897-AF93-6172ADEE58B2}" dt="2025-07-08T21:19:40.960" v="269" actId="13926"/>
        <pc:sldMkLst>
          <pc:docMk/>
          <pc:sldMk cId="4031077595" sldId="297"/>
        </pc:sldMkLst>
      </pc:sldChg>
      <pc:sldChg chg="modSp add mod">
        <pc:chgData name="USEB - ARS - Jafe Souza" userId="22730f30-e2a6-4ccd-8a4f-8a48846cafad" providerId="ADAL" clId="{0BEBD3FD-7024-4897-AF93-6172ADEE58B2}" dt="2025-07-08T21:20:49.271" v="271" actId="13926"/>
        <pc:sldMkLst>
          <pc:docMk/>
          <pc:sldMk cId="3562680269" sldId="298"/>
        </pc:sldMkLst>
      </pc:sldChg>
      <pc:sldChg chg="addSp delSp modSp add mod">
        <pc:chgData name="USEB - ARS - Jafe Souza" userId="22730f30-e2a6-4ccd-8a4f-8a48846cafad" providerId="ADAL" clId="{0BEBD3FD-7024-4897-AF93-6172ADEE58B2}" dt="2025-07-08T21:27:09.793" v="305" actId="478"/>
        <pc:sldMkLst>
          <pc:docMk/>
          <pc:sldMk cId="3946029942" sldId="299"/>
        </pc:sldMkLst>
      </pc:sldChg>
      <pc:sldChg chg="add">
        <pc:chgData name="USEB - ARS - Jafe Souza" userId="22730f30-e2a6-4ccd-8a4f-8a48846cafad" providerId="ADAL" clId="{0BEBD3FD-7024-4897-AF93-6172ADEE58B2}" dt="2025-07-08T21:24:58.280" v="294"/>
        <pc:sldMkLst>
          <pc:docMk/>
          <pc:sldMk cId="2232829236" sldId="300"/>
        </pc:sldMkLst>
      </pc:sldChg>
      <pc:sldChg chg="modSp add mod">
        <pc:chgData name="USEB - ARS - Jafe Souza" userId="22730f30-e2a6-4ccd-8a4f-8a48846cafad" providerId="ADAL" clId="{0BEBD3FD-7024-4897-AF93-6172ADEE58B2}" dt="2025-07-08T21:26:07.733" v="302" actId="13926"/>
        <pc:sldMkLst>
          <pc:docMk/>
          <pc:sldMk cId="2791861607" sldId="301"/>
        </pc:sldMkLst>
      </pc:sldChg>
      <pc:sldChg chg="addSp delSp modSp add mod">
        <pc:chgData name="USEB - ARS - Jafe Souza" userId="22730f30-e2a6-4ccd-8a4f-8a48846cafad" providerId="ADAL" clId="{0BEBD3FD-7024-4897-AF93-6172ADEE58B2}" dt="2025-07-08T21:36:36.533" v="359" actId="14100"/>
        <pc:sldMkLst>
          <pc:docMk/>
          <pc:sldMk cId="3836646693" sldId="302"/>
        </pc:sldMkLst>
      </pc:sldChg>
      <pc:sldChg chg="addSp modSp add mod ord">
        <pc:chgData name="USEB - ARS - Jafe Souza" userId="22730f30-e2a6-4ccd-8a4f-8a48846cafad" providerId="ADAL" clId="{0BEBD3FD-7024-4897-AF93-6172ADEE58B2}" dt="2025-07-08T21:35:36.272" v="352"/>
        <pc:sldMkLst>
          <pc:docMk/>
          <pc:sldMk cId="1267033526" sldId="303"/>
        </pc:sldMkLst>
      </pc:sldChg>
      <pc:sldChg chg="addSp modSp add mod">
        <pc:chgData name="USEB - ARS - Jafe Souza" userId="22730f30-e2a6-4ccd-8a4f-8a48846cafad" providerId="ADAL" clId="{0BEBD3FD-7024-4897-AF93-6172ADEE58B2}" dt="2025-07-08T21:35:15.776" v="348" actId="14861"/>
        <pc:sldMkLst>
          <pc:docMk/>
          <pc:sldMk cId="3338199568" sldId="304"/>
        </pc:sldMkLst>
      </pc:sldChg>
      <pc:sldChg chg="add">
        <pc:chgData name="USEB - ARS - Jafe Souza" userId="22730f30-e2a6-4ccd-8a4f-8a48846cafad" providerId="ADAL" clId="{0BEBD3FD-7024-4897-AF93-6172ADEE58B2}" dt="2025-07-08T21:36:12.871" v="353"/>
        <pc:sldMkLst>
          <pc:docMk/>
          <pc:sldMk cId="599880196" sldId="305"/>
        </pc:sldMkLst>
      </pc:sldChg>
      <pc:sldChg chg="addSp delSp modSp add mod">
        <pc:chgData name="USEB - ARS - Jafe Souza" userId="22730f30-e2a6-4ccd-8a4f-8a48846cafad" providerId="ADAL" clId="{0BEBD3FD-7024-4897-AF93-6172ADEE58B2}" dt="2025-07-08T21:41:22.866" v="415" actId="1037"/>
        <pc:sldMkLst>
          <pc:docMk/>
          <pc:sldMk cId="2642216401" sldId="306"/>
        </pc:sldMkLst>
      </pc:sldChg>
      <pc:sldChg chg="add del">
        <pc:chgData name="USEB - ARS - Jafe Souza" userId="22730f30-e2a6-4ccd-8a4f-8a48846cafad" providerId="ADAL" clId="{0BEBD3FD-7024-4897-AF93-6172ADEE58B2}" dt="2025-07-08T21:41:10.798" v="390" actId="47"/>
        <pc:sldMkLst>
          <pc:docMk/>
          <pc:sldMk cId="1012472784" sldId="307"/>
        </pc:sldMkLst>
      </pc:sldChg>
    </pc:docChg>
  </pc:docChgLst>
  <pc:docChgLst>
    <pc:chgData name="USEB - ARS - Jafe Souza" userId="22730f30-e2a6-4ccd-8a4f-8a48846cafad" providerId="ADAL" clId="{46FBCD67-45C6-468B-9E6A-AAE26BD64F97}"/>
    <pc:docChg chg="undo custSel addSld delSld modSld sldOrd">
      <pc:chgData name="USEB - ARS - Jafe Souza" userId="22730f30-e2a6-4ccd-8a4f-8a48846cafad" providerId="ADAL" clId="{46FBCD67-45C6-468B-9E6A-AAE26BD64F97}" dt="2025-07-01T21:35:09.064" v="329" actId="47"/>
      <pc:docMkLst>
        <pc:docMk/>
      </pc:docMkLst>
      <pc:sldChg chg="del">
        <pc:chgData name="USEB - ARS - Jafe Souza" userId="22730f30-e2a6-4ccd-8a4f-8a48846cafad" providerId="ADAL" clId="{46FBCD67-45C6-468B-9E6A-AAE26BD64F97}" dt="2025-07-01T20:53:07.786" v="0" actId="47"/>
        <pc:sldMkLst>
          <pc:docMk/>
          <pc:sldMk cId="2436512472" sldId="268"/>
        </pc:sldMkLst>
      </pc:sldChg>
      <pc:sldChg chg="ord">
        <pc:chgData name="USEB - ARS - Jafe Souza" userId="22730f30-e2a6-4ccd-8a4f-8a48846cafad" providerId="ADAL" clId="{46FBCD67-45C6-468B-9E6A-AAE26BD64F97}" dt="2025-07-01T21:34:32.051" v="327"/>
        <pc:sldMkLst>
          <pc:docMk/>
          <pc:sldMk cId="3248844400" sldId="270"/>
        </pc:sldMkLst>
      </pc:sldChg>
      <pc:sldChg chg="addSp">
        <pc:chgData name="USEB - ARS - Jafe Souza" userId="22730f30-e2a6-4ccd-8a4f-8a48846cafad" providerId="ADAL" clId="{46FBCD67-45C6-468B-9E6A-AAE26BD64F97}" dt="2025-07-01T21:32:50.718" v="320"/>
        <pc:sldMkLst>
          <pc:docMk/>
          <pc:sldMk cId="1793444971" sldId="271"/>
        </pc:sldMkLst>
      </pc:sldChg>
      <pc:sldChg chg="modSp mod">
        <pc:chgData name="USEB - ARS - Jafe Souza" userId="22730f30-e2a6-4ccd-8a4f-8a48846cafad" providerId="ADAL" clId="{46FBCD67-45C6-468B-9E6A-AAE26BD64F97}" dt="2025-07-01T20:56:15.498" v="153" actId="14100"/>
        <pc:sldMkLst>
          <pc:docMk/>
          <pc:sldMk cId="2166828206" sldId="272"/>
        </pc:sldMkLst>
        <pc:spChg chg="mod">
          <ac:chgData name="USEB - ARS - Jafe Souza" userId="22730f30-e2a6-4ccd-8a4f-8a48846cafad" providerId="ADAL" clId="{46FBCD67-45C6-468B-9E6A-AAE26BD64F97}" dt="2025-07-01T20:56:15.498" v="153" actId="14100"/>
          <ac:spMkLst>
            <pc:docMk/>
            <pc:sldMk cId="2166828206" sldId="272"/>
            <ac:spMk id="5" creationId="{8B06DF90-5CF3-B13F-050F-1E2275981ED9}"/>
          </ac:spMkLst>
        </pc:spChg>
      </pc:sldChg>
      <pc:sldChg chg="del">
        <pc:chgData name="USEB - ARS - Jafe Souza" userId="22730f30-e2a6-4ccd-8a4f-8a48846cafad" providerId="ADAL" clId="{46FBCD67-45C6-468B-9E6A-AAE26BD64F97}" dt="2025-07-01T21:35:09.064" v="329" actId="47"/>
        <pc:sldMkLst>
          <pc:docMk/>
          <pc:sldMk cId="3725261620" sldId="273"/>
        </pc:sldMkLst>
      </pc:sldChg>
      <pc:sldChg chg="ord">
        <pc:chgData name="USEB - ARS - Jafe Souza" userId="22730f30-e2a6-4ccd-8a4f-8a48846cafad" providerId="ADAL" clId="{46FBCD67-45C6-468B-9E6A-AAE26BD64F97}" dt="2025-07-01T20:57:30.966" v="155"/>
        <pc:sldMkLst>
          <pc:docMk/>
          <pc:sldMk cId="687773351" sldId="274"/>
        </pc:sldMkLst>
      </pc:sldChg>
      <pc:sldChg chg="modSp mod ord">
        <pc:chgData name="USEB - ARS - Jafe Souza" userId="22730f30-e2a6-4ccd-8a4f-8a48846cafad" providerId="ADAL" clId="{46FBCD67-45C6-468B-9E6A-AAE26BD64F97}" dt="2025-07-01T21:07:56.886" v="220"/>
        <pc:sldMkLst>
          <pc:docMk/>
          <pc:sldMk cId="3064440215" sldId="275"/>
        </pc:sldMkLst>
      </pc:sldChg>
      <pc:sldChg chg="del">
        <pc:chgData name="USEB - ARS - Jafe Souza" userId="22730f30-e2a6-4ccd-8a4f-8a48846cafad" providerId="ADAL" clId="{46FBCD67-45C6-468B-9E6A-AAE26BD64F97}" dt="2025-07-01T21:35:09.064" v="329" actId="47"/>
        <pc:sldMkLst>
          <pc:docMk/>
          <pc:sldMk cId="2189981857" sldId="276"/>
        </pc:sldMkLst>
      </pc:sldChg>
      <pc:sldChg chg="del">
        <pc:chgData name="USEB - ARS - Jafe Souza" userId="22730f30-e2a6-4ccd-8a4f-8a48846cafad" providerId="ADAL" clId="{46FBCD67-45C6-468B-9E6A-AAE26BD64F97}" dt="2025-07-01T21:35:09.064" v="329" actId="47"/>
        <pc:sldMkLst>
          <pc:docMk/>
          <pc:sldMk cId="2157086033" sldId="277"/>
        </pc:sldMkLst>
      </pc:sldChg>
      <pc:sldChg chg="addSp delSp modSp new mod setBg">
        <pc:chgData name="USEB - ARS - Jafe Souza" userId="22730f30-e2a6-4ccd-8a4f-8a48846cafad" providerId="ADAL" clId="{46FBCD67-45C6-468B-9E6A-AAE26BD64F97}" dt="2025-07-01T21:04:51.282" v="184" actId="14100"/>
        <pc:sldMkLst>
          <pc:docMk/>
          <pc:sldMk cId="2409293058" sldId="278"/>
        </pc:sldMkLst>
      </pc:sldChg>
      <pc:sldChg chg="addSp delSp modSp add mod setBg delDesignElem">
        <pc:chgData name="USEB - ARS - Jafe Souza" userId="22730f30-e2a6-4ccd-8a4f-8a48846cafad" providerId="ADAL" clId="{46FBCD67-45C6-468B-9E6A-AAE26BD64F97}" dt="2025-07-01T21:09:28.214" v="236" actId="14100"/>
        <pc:sldMkLst>
          <pc:docMk/>
          <pc:sldMk cId="2735760991" sldId="279"/>
        </pc:sldMkLst>
      </pc:sldChg>
      <pc:sldChg chg="delSp add mod ord setBg delDesignElem">
        <pc:chgData name="USEB - ARS - Jafe Souza" userId="22730f30-e2a6-4ccd-8a4f-8a48846cafad" providerId="ADAL" clId="{46FBCD67-45C6-468B-9E6A-AAE26BD64F97}" dt="2025-07-01T21:05:30.259" v="194"/>
        <pc:sldMkLst>
          <pc:docMk/>
          <pc:sldMk cId="1026596127" sldId="280"/>
        </pc:sldMkLst>
      </pc:sldChg>
      <pc:sldChg chg="add">
        <pc:chgData name="USEB - ARS - Jafe Souza" userId="22730f30-e2a6-4ccd-8a4f-8a48846cafad" providerId="ADAL" clId="{46FBCD67-45C6-468B-9E6A-AAE26BD64F97}" dt="2025-07-01T21:05:33.878" v="195"/>
        <pc:sldMkLst>
          <pc:docMk/>
          <pc:sldMk cId="3281603190" sldId="281"/>
        </pc:sldMkLst>
      </pc:sldChg>
      <pc:sldChg chg="add ord">
        <pc:chgData name="USEB - ARS - Jafe Souza" userId="22730f30-e2a6-4ccd-8a4f-8a48846cafad" providerId="ADAL" clId="{46FBCD67-45C6-468B-9E6A-AAE26BD64F97}" dt="2025-07-01T21:07:13.988" v="213"/>
        <pc:sldMkLst>
          <pc:docMk/>
          <pc:sldMk cId="499192747" sldId="282"/>
        </pc:sldMkLst>
      </pc:sldChg>
      <pc:sldChg chg="delSp modSp add mod ord">
        <pc:chgData name="USEB - ARS - Jafe Souza" userId="22730f30-e2a6-4ccd-8a4f-8a48846cafad" providerId="ADAL" clId="{46FBCD67-45C6-468B-9E6A-AAE26BD64F97}" dt="2025-07-01T21:08:58.141" v="234" actId="14100"/>
        <pc:sldMkLst>
          <pc:docMk/>
          <pc:sldMk cId="3378591164" sldId="283"/>
        </pc:sldMkLst>
      </pc:sldChg>
      <pc:sldChg chg="addSp modSp add mod">
        <pc:chgData name="USEB - ARS - Jafe Souza" userId="22730f30-e2a6-4ccd-8a4f-8a48846cafad" providerId="ADAL" clId="{46FBCD67-45C6-468B-9E6A-AAE26BD64F97}" dt="2025-07-01T21:11:37.608" v="313" actId="1036"/>
        <pc:sldMkLst>
          <pc:docMk/>
          <pc:sldMk cId="2651367365" sldId="284"/>
        </pc:sldMkLst>
      </pc:sldChg>
      <pc:sldChg chg="addSp delSp modSp new mod ord setBg">
        <pc:chgData name="USEB - ARS - Jafe Souza" userId="22730f30-e2a6-4ccd-8a4f-8a48846cafad" providerId="ADAL" clId="{46FBCD67-45C6-468B-9E6A-AAE26BD64F97}" dt="2025-07-01T21:34:32.778" v="328" actId="27614"/>
        <pc:sldMkLst>
          <pc:docMk/>
          <pc:sldMk cId="2891868460" sldId="285"/>
        </pc:sldMkLst>
      </pc:sldChg>
      <pc:sldChg chg="new del ord">
        <pc:chgData name="USEB - ARS - Jafe Souza" userId="22730f30-e2a6-4ccd-8a4f-8a48846cafad" providerId="ADAL" clId="{46FBCD67-45C6-468B-9E6A-AAE26BD64F97}" dt="2025-07-01T21:35:09.064" v="329" actId="47"/>
        <pc:sldMkLst>
          <pc:docMk/>
          <pc:sldMk cId="1522740731" sldId="286"/>
        </pc:sldMkLst>
      </pc:sldChg>
    </pc:docChg>
  </pc:docChgLst>
  <pc:docChgLst>
    <pc:chgData name="USEB - ARS - Jafe Souza" userId="22730f30-e2a6-4ccd-8a4f-8a48846cafad" providerId="ADAL" clId="{E9D9F531-FEC0-4663-AB74-D8ED026845D2}"/>
    <pc:docChg chg="undo custSel addSld delSld modSld sldOrd">
      <pc:chgData name="USEB - ARS - Jafe Souza" userId="22730f30-e2a6-4ccd-8a4f-8a48846cafad" providerId="ADAL" clId="{E9D9F531-FEC0-4663-AB74-D8ED026845D2}" dt="2025-07-15T21:31:39.285" v="979"/>
      <pc:docMkLst>
        <pc:docMk/>
      </pc:docMkLst>
      <pc:sldChg chg="addSp delSp modSp mod delAnim">
        <pc:chgData name="USEB - ARS - Jafe Souza" userId="22730f30-e2a6-4ccd-8a4f-8a48846cafad" providerId="ADAL" clId="{E9D9F531-FEC0-4663-AB74-D8ED026845D2}" dt="2025-07-15T19:56:17.060" v="8"/>
        <pc:sldMkLst>
          <pc:docMk/>
          <pc:sldMk cId="822653420" sldId="265"/>
        </pc:sldMkLst>
      </pc:sldChg>
      <pc:sldChg chg="ord modTransition">
        <pc:chgData name="USEB - ARS - Jafe Souza" userId="22730f30-e2a6-4ccd-8a4f-8a48846cafad" providerId="ADAL" clId="{E9D9F531-FEC0-4663-AB74-D8ED026845D2}" dt="2025-07-15T21:31:04.206" v="974"/>
        <pc:sldMkLst>
          <pc:docMk/>
          <pc:sldMk cId="3248844400" sldId="270"/>
        </pc:sldMkLst>
      </pc:sldChg>
      <pc:sldChg chg="addSp modSp mod modTransition">
        <pc:chgData name="USEB - ARS - Jafe Souza" userId="22730f30-e2a6-4ccd-8a4f-8a48846cafad" providerId="ADAL" clId="{E9D9F531-FEC0-4663-AB74-D8ED026845D2}" dt="2025-07-15T21:31:16.086" v="975"/>
        <pc:sldMkLst>
          <pc:docMk/>
          <pc:sldMk cId="2166828206" sldId="272"/>
        </pc:sldMkLst>
        <pc:spChg chg="add mod">
          <ac:chgData name="USEB - ARS - Jafe Souza" userId="22730f30-e2a6-4ccd-8a4f-8a48846cafad" providerId="ADAL" clId="{E9D9F531-FEC0-4663-AB74-D8ED026845D2}" dt="2025-07-15T20:41:08.956" v="714"/>
          <ac:spMkLst>
            <pc:docMk/>
            <pc:sldMk cId="2166828206" sldId="272"/>
            <ac:spMk id="2" creationId="{BF4621E6-1CB7-5228-9ECF-27F1F2ED5C8E}"/>
          </ac:spMkLst>
        </pc:spChg>
        <pc:spChg chg="mod">
          <ac:chgData name="USEB - ARS - Jafe Souza" userId="22730f30-e2a6-4ccd-8a4f-8a48846cafad" providerId="ADAL" clId="{E9D9F531-FEC0-4663-AB74-D8ED026845D2}" dt="2025-07-15T20:40:20.898" v="700" actId="207"/>
          <ac:spMkLst>
            <pc:docMk/>
            <pc:sldMk cId="2166828206" sldId="272"/>
            <ac:spMk id="5" creationId="{8B06DF90-5CF3-B13F-050F-1E2275981ED9}"/>
          </ac:spMkLst>
        </pc:spChg>
      </pc:sldChg>
      <pc:sldChg chg="del">
        <pc:chgData name="USEB - ARS - Jafe Souza" userId="22730f30-e2a6-4ccd-8a4f-8a48846cafad" providerId="ADAL" clId="{E9D9F531-FEC0-4663-AB74-D8ED026845D2}" dt="2025-07-15T20:06:38.602" v="464" actId="47"/>
        <pc:sldMkLst>
          <pc:docMk/>
          <pc:sldMk cId="687773351" sldId="274"/>
        </pc:sldMkLst>
      </pc:sldChg>
      <pc:sldChg chg="addSp delSp modSp mod ord modTransition modNotesTx">
        <pc:chgData name="USEB - ARS - Jafe Souza" userId="22730f30-e2a6-4ccd-8a4f-8a48846cafad" providerId="ADAL" clId="{E9D9F531-FEC0-4663-AB74-D8ED026845D2}" dt="2025-07-15T21:31:27.728" v="976"/>
        <pc:sldMkLst>
          <pc:docMk/>
          <pc:sldMk cId="3064440215" sldId="275"/>
        </pc:sldMkLst>
      </pc:sldChg>
      <pc:sldChg chg="modTransition">
        <pc:chgData name="USEB - ARS - Jafe Souza" userId="22730f30-e2a6-4ccd-8a4f-8a48846cafad" providerId="ADAL" clId="{E9D9F531-FEC0-4663-AB74-D8ED026845D2}" dt="2025-07-15T21:30:34.567" v="967"/>
        <pc:sldMkLst>
          <pc:docMk/>
          <pc:sldMk cId="1026596127" sldId="280"/>
        </pc:sldMkLst>
      </pc:sldChg>
      <pc:sldChg chg="addSp delSp modSp mod modTransition delAnim modAnim">
        <pc:chgData name="USEB - ARS - Jafe Souza" userId="22730f30-e2a6-4ccd-8a4f-8a48846cafad" providerId="ADAL" clId="{E9D9F531-FEC0-4663-AB74-D8ED026845D2}" dt="2025-07-15T21:30:42.969" v="968"/>
        <pc:sldMkLst>
          <pc:docMk/>
          <pc:sldMk cId="3281603190" sldId="281"/>
        </pc:sldMkLst>
        <pc:spChg chg="add mod">
          <ac:chgData name="USEB - ARS - Jafe Souza" userId="22730f30-e2a6-4ccd-8a4f-8a48846cafad" providerId="ADAL" clId="{E9D9F531-FEC0-4663-AB74-D8ED026845D2}" dt="2025-07-15T20:12:33.564" v="509" actId="113"/>
          <ac:spMkLst>
            <pc:docMk/>
            <pc:sldMk cId="3281603190" sldId="281"/>
            <ac:spMk id="12" creationId="{8530DBD3-FA43-70DC-8049-053C63610C27}"/>
          </ac:spMkLst>
        </pc:spChg>
        <pc:spChg chg="add mod">
          <ac:chgData name="USEB - ARS - Jafe Souza" userId="22730f30-e2a6-4ccd-8a4f-8a48846cafad" providerId="ADAL" clId="{E9D9F531-FEC0-4663-AB74-D8ED026845D2}" dt="2025-07-15T20:12:33.564" v="509" actId="113"/>
          <ac:spMkLst>
            <pc:docMk/>
            <pc:sldMk cId="3281603190" sldId="281"/>
            <ac:spMk id="13" creationId="{FB4842B4-1300-9A3F-33B8-1D8EC3F89711}"/>
          </ac:spMkLst>
        </pc:spChg>
        <pc:spChg chg="add mod">
          <ac:chgData name="USEB - ARS - Jafe Souza" userId="22730f30-e2a6-4ccd-8a4f-8a48846cafad" providerId="ADAL" clId="{E9D9F531-FEC0-4663-AB74-D8ED026845D2}" dt="2025-07-15T20:12:33.564" v="509" actId="113"/>
          <ac:spMkLst>
            <pc:docMk/>
            <pc:sldMk cId="3281603190" sldId="281"/>
            <ac:spMk id="14" creationId="{97B42D4C-8377-50EA-A461-79DE86ADB5AA}"/>
          </ac:spMkLst>
        </pc:spChg>
        <pc:cxnChg chg="add mod">
          <ac:chgData name="USEB - ARS - Jafe Souza" userId="22730f30-e2a6-4ccd-8a4f-8a48846cafad" providerId="ADAL" clId="{E9D9F531-FEC0-4663-AB74-D8ED026845D2}" dt="2025-07-15T20:07:26.243" v="467" actId="1582"/>
          <ac:cxnSpMkLst>
            <pc:docMk/>
            <pc:sldMk cId="3281603190" sldId="281"/>
            <ac:cxnSpMk id="5" creationId="{41A93B93-E6D3-1253-AE0B-C06911DDD534}"/>
          </ac:cxnSpMkLst>
        </pc:cxnChg>
        <pc:cxnChg chg="add mod">
          <ac:chgData name="USEB - ARS - Jafe Souza" userId="22730f30-e2a6-4ccd-8a4f-8a48846cafad" providerId="ADAL" clId="{E9D9F531-FEC0-4663-AB74-D8ED026845D2}" dt="2025-07-15T20:08:05.269" v="473" actId="14100"/>
          <ac:cxnSpMkLst>
            <pc:docMk/>
            <pc:sldMk cId="3281603190" sldId="281"/>
            <ac:cxnSpMk id="6" creationId="{A8B57E00-9D18-72A5-097D-35E40885C00E}"/>
          </ac:cxnSpMkLst>
        </pc:cxnChg>
        <pc:cxnChg chg="add mod">
          <ac:chgData name="USEB - ARS - Jafe Souza" userId="22730f30-e2a6-4ccd-8a4f-8a48846cafad" providerId="ADAL" clId="{E9D9F531-FEC0-4663-AB74-D8ED026845D2}" dt="2025-07-15T20:08:20.515" v="477" actId="14100"/>
          <ac:cxnSpMkLst>
            <pc:docMk/>
            <pc:sldMk cId="3281603190" sldId="281"/>
            <ac:cxnSpMk id="9" creationId="{DAF0C79D-95D5-C31C-63E3-1D4F3F09F5B5}"/>
          </ac:cxnSpMkLst>
        </pc:cxnChg>
      </pc:sldChg>
      <pc:sldChg chg="addSp delSp modSp mod ord modTransition modNotesTx">
        <pc:chgData name="USEB - ARS - Jafe Souza" userId="22730f30-e2a6-4ccd-8a4f-8a48846cafad" providerId="ADAL" clId="{E9D9F531-FEC0-4663-AB74-D8ED026845D2}" dt="2025-07-15T21:31:27.728" v="976"/>
        <pc:sldMkLst>
          <pc:docMk/>
          <pc:sldMk cId="3771549375" sldId="287"/>
        </pc:sldMkLst>
      </pc:sldChg>
      <pc:sldChg chg="addSp delSp modSp mod ord modTransition">
        <pc:chgData name="USEB - ARS - Jafe Souza" userId="22730f30-e2a6-4ccd-8a4f-8a48846cafad" providerId="ADAL" clId="{E9D9F531-FEC0-4663-AB74-D8ED026845D2}" dt="2025-07-15T21:31:27.728" v="976"/>
        <pc:sldMkLst>
          <pc:docMk/>
          <pc:sldMk cId="2958871729" sldId="288"/>
        </pc:sldMkLst>
      </pc:sldChg>
      <pc:sldChg chg="del">
        <pc:chgData name="USEB - ARS - Jafe Souza" userId="22730f30-e2a6-4ccd-8a4f-8a48846cafad" providerId="ADAL" clId="{E9D9F531-FEC0-4663-AB74-D8ED026845D2}" dt="2025-07-15T20:57:12.082" v="768" actId="47"/>
        <pc:sldMkLst>
          <pc:docMk/>
          <pc:sldMk cId="1946069592" sldId="290"/>
        </pc:sldMkLst>
      </pc:sldChg>
      <pc:sldChg chg="del">
        <pc:chgData name="USEB - ARS - Jafe Souza" userId="22730f30-e2a6-4ccd-8a4f-8a48846cafad" providerId="ADAL" clId="{E9D9F531-FEC0-4663-AB74-D8ED026845D2}" dt="2025-07-15T20:57:12.082" v="768" actId="47"/>
        <pc:sldMkLst>
          <pc:docMk/>
          <pc:sldMk cId="2990713873" sldId="291"/>
        </pc:sldMkLst>
      </pc:sldChg>
      <pc:sldChg chg="del">
        <pc:chgData name="USEB - ARS - Jafe Souza" userId="22730f30-e2a6-4ccd-8a4f-8a48846cafad" providerId="ADAL" clId="{E9D9F531-FEC0-4663-AB74-D8ED026845D2}" dt="2025-07-15T20:30:17.696" v="663" actId="47"/>
        <pc:sldMkLst>
          <pc:docMk/>
          <pc:sldMk cId="3828129486" sldId="292"/>
        </pc:sldMkLst>
      </pc:sldChg>
      <pc:sldChg chg="del">
        <pc:chgData name="USEB - ARS - Jafe Souza" userId="22730f30-e2a6-4ccd-8a4f-8a48846cafad" providerId="ADAL" clId="{E9D9F531-FEC0-4663-AB74-D8ED026845D2}" dt="2025-07-15T20:44:39.858" v="715" actId="47"/>
        <pc:sldMkLst>
          <pc:docMk/>
          <pc:sldMk cId="1586160187" sldId="294"/>
        </pc:sldMkLst>
      </pc:sldChg>
      <pc:sldChg chg="del">
        <pc:chgData name="USEB - ARS - Jafe Souza" userId="22730f30-e2a6-4ccd-8a4f-8a48846cafad" providerId="ADAL" clId="{E9D9F531-FEC0-4663-AB74-D8ED026845D2}" dt="2025-07-15T20:57:12.082" v="768" actId="47"/>
        <pc:sldMkLst>
          <pc:docMk/>
          <pc:sldMk cId="3585811862" sldId="295"/>
        </pc:sldMkLst>
      </pc:sldChg>
      <pc:sldChg chg="del">
        <pc:chgData name="USEB - ARS - Jafe Souza" userId="22730f30-e2a6-4ccd-8a4f-8a48846cafad" providerId="ADAL" clId="{E9D9F531-FEC0-4663-AB74-D8ED026845D2}" dt="2025-07-15T20:57:12.082" v="768" actId="47"/>
        <pc:sldMkLst>
          <pc:docMk/>
          <pc:sldMk cId="1650875664" sldId="296"/>
        </pc:sldMkLst>
      </pc:sldChg>
      <pc:sldChg chg="del">
        <pc:chgData name="USEB - ARS - Jafe Souza" userId="22730f30-e2a6-4ccd-8a4f-8a48846cafad" providerId="ADAL" clId="{E9D9F531-FEC0-4663-AB74-D8ED026845D2}" dt="2025-07-15T20:57:12.082" v="768" actId="47"/>
        <pc:sldMkLst>
          <pc:docMk/>
          <pc:sldMk cId="4031077595" sldId="297"/>
        </pc:sldMkLst>
      </pc:sldChg>
      <pc:sldChg chg="del">
        <pc:chgData name="USEB - ARS - Jafe Souza" userId="22730f30-e2a6-4ccd-8a4f-8a48846cafad" providerId="ADAL" clId="{E9D9F531-FEC0-4663-AB74-D8ED026845D2}" dt="2025-07-15T20:57:12.082" v="768" actId="47"/>
        <pc:sldMkLst>
          <pc:docMk/>
          <pc:sldMk cId="3562680269" sldId="298"/>
        </pc:sldMkLst>
      </pc:sldChg>
      <pc:sldChg chg="del">
        <pc:chgData name="USEB - ARS - Jafe Souza" userId="22730f30-e2a6-4ccd-8a4f-8a48846cafad" providerId="ADAL" clId="{E9D9F531-FEC0-4663-AB74-D8ED026845D2}" dt="2025-07-15T20:57:12.082" v="768" actId="47"/>
        <pc:sldMkLst>
          <pc:docMk/>
          <pc:sldMk cId="3946029942" sldId="299"/>
        </pc:sldMkLst>
      </pc:sldChg>
      <pc:sldChg chg="del">
        <pc:chgData name="USEB - ARS - Jafe Souza" userId="22730f30-e2a6-4ccd-8a4f-8a48846cafad" providerId="ADAL" clId="{E9D9F531-FEC0-4663-AB74-D8ED026845D2}" dt="2025-07-15T20:30:18.923" v="664" actId="47"/>
        <pc:sldMkLst>
          <pc:docMk/>
          <pc:sldMk cId="2791861607" sldId="301"/>
        </pc:sldMkLst>
      </pc:sldChg>
      <pc:sldChg chg="del">
        <pc:chgData name="USEB - ARS - Jafe Souza" userId="22730f30-e2a6-4ccd-8a4f-8a48846cafad" providerId="ADAL" clId="{E9D9F531-FEC0-4663-AB74-D8ED026845D2}" dt="2025-07-15T20:57:12.082" v="768" actId="47"/>
        <pc:sldMkLst>
          <pc:docMk/>
          <pc:sldMk cId="3836646693" sldId="302"/>
        </pc:sldMkLst>
      </pc:sldChg>
      <pc:sldChg chg="del">
        <pc:chgData name="USEB - ARS - Jafe Souza" userId="22730f30-e2a6-4ccd-8a4f-8a48846cafad" providerId="ADAL" clId="{E9D9F531-FEC0-4663-AB74-D8ED026845D2}" dt="2025-07-15T20:57:12.082" v="768" actId="47"/>
        <pc:sldMkLst>
          <pc:docMk/>
          <pc:sldMk cId="1267033526" sldId="303"/>
        </pc:sldMkLst>
      </pc:sldChg>
      <pc:sldChg chg="del">
        <pc:chgData name="USEB - ARS - Jafe Souza" userId="22730f30-e2a6-4ccd-8a4f-8a48846cafad" providerId="ADAL" clId="{E9D9F531-FEC0-4663-AB74-D8ED026845D2}" dt="2025-07-15T20:57:12.082" v="768" actId="47"/>
        <pc:sldMkLst>
          <pc:docMk/>
          <pc:sldMk cId="3338199568" sldId="304"/>
        </pc:sldMkLst>
      </pc:sldChg>
      <pc:sldChg chg="del">
        <pc:chgData name="USEB - ARS - Jafe Souza" userId="22730f30-e2a6-4ccd-8a4f-8a48846cafad" providerId="ADAL" clId="{E9D9F531-FEC0-4663-AB74-D8ED026845D2}" dt="2025-07-15T20:57:12.082" v="768" actId="47"/>
        <pc:sldMkLst>
          <pc:docMk/>
          <pc:sldMk cId="599880196" sldId="305"/>
        </pc:sldMkLst>
      </pc:sldChg>
      <pc:sldChg chg="del">
        <pc:chgData name="USEB - ARS - Jafe Souza" userId="22730f30-e2a6-4ccd-8a4f-8a48846cafad" providerId="ADAL" clId="{E9D9F531-FEC0-4663-AB74-D8ED026845D2}" dt="2025-07-15T20:57:12.082" v="768" actId="47"/>
        <pc:sldMkLst>
          <pc:docMk/>
          <pc:sldMk cId="2642216401" sldId="306"/>
        </pc:sldMkLst>
      </pc:sldChg>
      <pc:sldChg chg="addSp delSp modSp add mod delAnim modAnim">
        <pc:chgData name="USEB - ARS - Jafe Souza" userId="22730f30-e2a6-4ccd-8a4f-8a48846cafad" providerId="ADAL" clId="{E9D9F531-FEC0-4663-AB74-D8ED026845D2}" dt="2025-07-15T20:06:03.671" v="463"/>
        <pc:sldMkLst>
          <pc:docMk/>
          <pc:sldMk cId="2536425967" sldId="307"/>
        </pc:sldMkLst>
        <pc:spChg chg="add mod">
          <ac:chgData name="USEB - ARS - Jafe Souza" userId="22730f30-e2a6-4ccd-8a4f-8a48846cafad" providerId="ADAL" clId="{E9D9F531-FEC0-4663-AB74-D8ED026845D2}" dt="2025-07-15T20:05:01.916" v="457" actId="1038"/>
          <ac:spMkLst>
            <pc:docMk/>
            <pc:sldMk cId="2536425967" sldId="307"/>
            <ac:spMk id="3" creationId="{680ED700-A447-9A9E-5511-35A0C0A81832}"/>
          </ac:spMkLst>
        </pc:spChg>
        <pc:spChg chg="mod">
          <ac:chgData name="USEB - ARS - Jafe Souza" userId="22730f30-e2a6-4ccd-8a4f-8a48846cafad" providerId="ADAL" clId="{E9D9F531-FEC0-4663-AB74-D8ED026845D2}" dt="2025-07-15T20:05:01.916" v="457" actId="1038"/>
          <ac:spMkLst>
            <pc:docMk/>
            <pc:sldMk cId="2536425967" sldId="307"/>
            <ac:spMk id="4" creationId="{698E1C69-1B11-5781-8760-C1D31F6F7BEB}"/>
          </ac:spMkLst>
        </pc:spChg>
        <pc:spChg chg="add mod">
          <ac:chgData name="USEB - ARS - Jafe Souza" userId="22730f30-e2a6-4ccd-8a4f-8a48846cafad" providerId="ADAL" clId="{E9D9F531-FEC0-4663-AB74-D8ED026845D2}" dt="2025-07-15T20:05:01.916" v="457" actId="1038"/>
          <ac:spMkLst>
            <pc:docMk/>
            <pc:sldMk cId="2536425967" sldId="307"/>
            <ac:spMk id="5" creationId="{69D3D52B-D203-8EE5-20AE-4DAC00C55272}"/>
          </ac:spMkLst>
        </pc:spChg>
        <pc:spChg chg="add mod">
          <ac:chgData name="USEB - ARS - Jafe Souza" userId="22730f30-e2a6-4ccd-8a4f-8a48846cafad" providerId="ADAL" clId="{E9D9F531-FEC0-4663-AB74-D8ED026845D2}" dt="2025-07-15T20:05:01.916" v="457" actId="1038"/>
          <ac:spMkLst>
            <pc:docMk/>
            <pc:sldMk cId="2536425967" sldId="307"/>
            <ac:spMk id="6" creationId="{1AA00FBA-6F96-BD27-E105-9E7D1D4F56A8}"/>
          </ac:spMkLst>
        </pc:spChg>
        <pc:spChg chg="add mod">
          <ac:chgData name="USEB - ARS - Jafe Souza" userId="22730f30-e2a6-4ccd-8a4f-8a48846cafad" providerId="ADAL" clId="{E9D9F531-FEC0-4663-AB74-D8ED026845D2}" dt="2025-07-15T20:05:01.916" v="457" actId="1038"/>
          <ac:spMkLst>
            <pc:docMk/>
            <pc:sldMk cId="2536425967" sldId="307"/>
            <ac:spMk id="13" creationId="{313521EE-9ED5-F6B6-4B4B-AD96649F144F}"/>
          </ac:spMkLst>
        </pc:spChg>
        <pc:spChg chg="add mod">
          <ac:chgData name="USEB - ARS - Jafe Souza" userId="22730f30-e2a6-4ccd-8a4f-8a48846cafad" providerId="ADAL" clId="{E9D9F531-FEC0-4663-AB74-D8ED026845D2}" dt="2025-07-15T20:05:01.916" v="457" actId="1038"/>
          <ac:spMkLst>
            <pc:docMk/>
            <pc:sldMk cId="2536425967" sldId="307"/>
            <ac:spMk id="16" creationId="{B1C95B90-FC1B-1B1E-45E2-6B6F79F0E11E}"/>
          </ac:spMkLst>
        </pc:spChg>
        <pc:spChg chg="add mod">
          <ac:chgData name="USEB - ARS - Jafe Souza" userId="22730f30-e2a6-4ccd-8a4f-8a48846cafad" providerId="ADAL" clId="{E9D9F531-FEC0-4663-AB74-D8ED026845D2}" dt="2025-07-15T20:05:01.916" v="457" actId="1038"/>
          <ac:spMkLst>
            <pc:docMk/>
            <pc:sldMk cId="2536425967" sldId="307"/>
            <ac:spMk id="22" creationId="{24E41BA8-CFEF-43AC-AE20-8288AA7028AE}"/>
          </ac:spMkLst>
        </pc:spChg>
        <pc:picChg chg="mod">
          <ac:chgData name="USEB - ARS - Jafe Souza" userId="22730f30-e2a6-4ccd-8a4f-8a48846cafad" providerId="ADAL" clId="{E9D9F531-FEC0-4663-AB74-D8ED026845D2}" dt="2025-07-15T20:04:53.216" v="405" actId="1038"/>
          <ac:picMkLst>
            <pc:docMk/>
            <pc:sldMk cId="2536425967" sldId="307"/>
            <ac:picMk id="14" creationId="{3BD7B57D-6365-03CD-833D-54D1ADEC2B9F}"/>
          </ac:picMkLst>
        </pc:picChg>
        <pc:picChg chg="add mod">
          <ac:chgData name="USEB - ARS - Jafe Souza" userId="22730f30-e2a6-4ccd-8a4f-8a48846cafad" providerId="ADAL" clId="{E9D9F531-FEC0-4663-AB74-D8ED026845D2}" dt="2025-07-15T20:05:01.916" v="457" actId="1038"/>
          <ac:picMkLst>
            <pc:docMk/>
            <pc:sldMk cId="2536425967" sldId="307"/>
            <ac:picMk id="23" creationId="{65E5E597-01E5-8EDD-9880-63CAA6B3E153}"/>
          </ac:picMkLst>
        </pc:picChg>
      </pc:sldChg>
      <pc:sldChg chg="addSp delSp modSp new mod modTransition setBg">
        <pc:chgData name="USEB - ARS - Jafe Souza" userId="22730f30-e2a6-4ccd-8a4f-8a48846cafad" providerId="ADAL" clId="{E9D9F531-FEC0-4663-AB74-D8ED026845D2}" dt="2025-07-15T21:30:56.964" v="972"/>
        <pc:sldMkLst>
          <pc:docMk/>
          <pc:sldMk cId="1128802292" sldId="308"/>
        </pc:sldMkLst>
      </pc:sldChg>
      <pc:sldChg chg="addSp modSp add mod">
        <pc:chgData name="USEB - ARS - Jafe Souza" userId="22730f30-e2a6-4ccd-8a4f-8a48846cafad" providerId="ADAL" clId="{E9D9F531-FEC0-4663-AB74-D8ED026845D2}" dt="2025-07-15T20:41:06.952" v="713"/>
        <pc:sldMkLst>
          <pc:docMk/>
          <pc:sldMk cId="418410086" sldId="309"/>
        </pc:sldMkLst>
      </pc:sldChg>
      <pc:sldChg chg="addSp delSp modSp add mod">
        <pc:chgData name="USEB - ARS - Jafe Souza" userId="22730f30-e2a6-4ccd-8a4f-8a48846cafad" providerId="ADAL" clId="{E9D9F531-FEC0-4663-AB74-D8ED026845D2}" dt="2025-07-15T21:26:45.224" v="946" actId="20577"/>
        <pc:sldMkLst>
          <pc:docMk/>
          <pc:sldMk cId="484672339" sldId="310"/>
        </pc:sldMkLst>
      </pc:sldChg>
      <pc:sldChg chg="new del">
        <pc:chgData name="USEB - ARS - Jafe Souza" userId="22730f30-e2a6-4ccd-8a4f-8a48846cafad" providerId="ADAL" clId="{E9D9F531-FEC0-4663-AB74-D8ED026845D2}" dt="2025-07-15T21:28:25.845" v="960" actId="47"/>
        <pc:sldMkLst>
          <pc:docMk/>
          <pc:sldMk cId="702791684" sldId="311"/>
        </pc:sldMkLst>
      </pc:sldChg>
      <pc:sldChg chg="modSp add mod modTransition">
        <pc:chgData name="USEB - ARS - Jafe Souza" userId="22730f30-e2a6-4ccd-8a4f-8a48846cafad" providerId="ADAL" clId="{E9D9F531-FEC0-4663-AB74-D8ED026845D2}" dt="2025-07-15T21:31:31.275" v="977"/>
        <pc:sldMkLst>
          <pc:docMk/>
          <pc:sldMk cId="368801917" sldId="312"/>
        </pc:sldMkLst>
      </pc:sldChg>
      <pc:sldChg chg="add del">
        <pc:chgData name="USEB - ARS - Jafe Souza" userId="22730f30-e2a6-4ccd-8a4f-8a48846cafad" providerId="ADAL" clId="{E9D9F531-FEC0-4663-AB74-D8ED026845D2}" dt="2025-07-15T21:28:28.702" v="961" actId="47"/>
        <pc:sldMkLst>
          <pc:docMk/>
          <pc:sldMk cId="1468094646" sldId="313"/>
        </pc:sldMkLst>
      </pc:sldChg>
      <pc:sldChg chg="delSp add modTransition setBg delDesignElem">
        <pc:chgData name="USEB - ARS - Jafe Souza" userId="22730f30-e2a6-4ccd-8a4f-8a48846cafad" providerId="ADAL" clId="{E9D9F531-FEC0-4663-AB74-D8ED026845D2}" dt="2025-07-15T21:30:55.070" v="971"/>
        <pc:sldMkLst>
          <pc:docMk/>
          <pc:sldMk cId="1863252133" sldId="314"/>
        </pc:sldMkLst>
      </pc:sldChg>
      <pc:sldChg chg="add modTransition">
        <pc:chgData name="USEB - ARS - Jafe Souza" userId="22730f30-e2a6-4ccd-8a4f-8a48846cafad" providerId="ADAL" clId="{E9D9F531-FEC0-4663-AB74-D8ED026845D2}" dt="2025-07-15T21:31:00.060" v="973"/>
        <pc:sldMkLst>
          <pc:docMk/>
          <pc:sldMk cId="357805479" sldId="315"/>
        </pc:sldMkLst>
      </pc:sldChg>
      <pc:sldChg chg="modSp add mod modTransition">
        <pc:chgData name="USEB - ARS - Jafe Souza" userId="22730f30-e2a6-4ccd-8a4f-8a48846cafad" providerId="ADAL" clId="{E9D9F531-FEC0-4663-AB74-D8ED026845D2}" dt="2025-07-15T21:31:39.285" v="979"/>
        <pc:sldMkLst>
          <pc:docMk/>
          <pc:sldMk cId="475571026" sldId="316"/>
        </pc:sldMkLst>
      </pc:sldChg>
      <pc:sldChg chg="modSp add mod modTransition">
        <pc:chgData name="USEB - ARS - Jafe Souza" userId="22730f30-e2a6-4ccd-8a4f-8a48846cafad" providerId="ADAL" clId="{E9D9F531-FEC0-4663-AB74-D8ED026845D2}" dt="2025-07-15T21:31:39.285" v="979"/>
        <pc:sldMkLst>
          <pc:docMk/>
          <pc:sldMk cId="3521530075" sldId="317"/>
        </pc:sldMkLst>
      </pc:sldChg>
      <pc:sldChg chg="add modTransition modAnim">
        <pc:chgData name="USEB - ARS - Jafe Souza" userId="22730f30-e2a6-4ccd-8a4f-8a48846cafad" providerId="ADAL" clId="{E9D9F531-FEC0-4663-AB74-D8ED026845D2}" dt="2025-07-15T21:31:35.399" v="978"/>
        <pc:sldMkLst>
          <pc:docMk/>
          <pc:sldMk cId="2063273765" sldId="318"/>
        </pc:sldMkLst>
      </pc:sldChg>
    </pc:docChg>
  </pc:docChgLst>
  <pc:docChgLst>
    <pc:chgData name="USEB - ARS - Jafe Souza" userId="22730f30-e2a6-4ccd-8a4f-8a48846cafad" providerId="ADAL" clId="{D2EFD8F4-14BB-4C33-AD84-D3B94581EB6D}"/>
    <pc:docChg chg="custSel addSld delSld modSld sldOrd">
      <pc:chgData name="USEB - ARS - Jafe Souza" userId="22730f30-e2a6-4ccd-8a4f-8a48846cafad" providerId="ADAL" clId="{D2EFD8F4-14BB-4C33-AD84-D3B94581EB6D}" dt="2025-06-17T21:07:04.727" v="71"/>
      <pc:docMkLst>
        <pc:docMk/>
      </pc:docMkLst>
      <pc:sldChg chg="addSp delSp modSp mod ord">
        <pc:chgData name="USEB - ARS - Jafe Souza" userId="22730f30-e2a6-4ccd-8a4f-8a48846cafad" providerId="ADAL" clId="{D2EFD8F4-14BB-4C33-AD84-D3B94581EB6D}" dt="2025-06-17T21:04:11.596" v="48"/>
        <pc:sldMkLst>
          <pc:docMk/>
          <pc:sldMk cId="169580989" sldId="256"/>
        </pc:sldMkLst>
        <pc:spChg chg="add">
          <ac:chgData name="USEB - ARS - Jafe Souza" userId="22730f30-e2a6-4ccd-8a4f-8a48846cafad" providerId="ADAL" clId="{D2EFD8F4-14BB-4C33-AD84-D3B94581EB6D}" dt="2025-06-17T17:51:37.967" v="12" actId="26606"/>
          <ac:spMkLst>
            <pc:docMk/>
            <pc:sldMk cId="169580989" sldId="256"/>
            <ac:spMk id="15" creationId="{42A4FC2C-047E-45A5-965D-8E1E3BF09BC6}"/>
          </ac:spMkLst>
        </pc:spChg>
        <pc:picChg chg="add mod">
          <ac:chgData name="USEB - ARS - Jafe Souza" userId="22730f30-e2a6-4ccd-8a4f-8a48846cafad" providerId="ADAL" clId="{D2EFD8F4-14BB-4C33-AD84-D3B94581EB6D}" dt="2025-06-17T17:51:37.967" v="12" actId="26606"/>
          <ac:picMkLst>
            <pc:docMk/>
            <pc:sldMk cId="169580989" sldId="256"/>
            <ac:picMk id="3" creationId="{B1F9DA5D-3226-3C71-B02A-28EDB0C208DC}"/>
          </ac:picMkLst>
        </pc:picChg>
      </pc:sldChg>
      <pc:sldChg chg="delSp add setBg delDesignElem">
        <pc:chgData name="USEB - ARS - Jafe Souza" userId="22730f30-e2a6-4ccd-8a4f-8a48846cafad" providerId="ADAL" clId="{D2EFD8F4-14BB-4C33-AD84-D3B94581EB6D}" dt="2025-06-17T21:04:02.868" v="46"/>
        <pc:sldMkLst>
          <pc:docMk/>
          <pc:sldMk cId="596075915" sldId="257"/>
        </pc:sldMkLst>
      </pc:sldChg>
      <pc:sldChg chg="addSp delSp modSp del mod">
        <pc:chgData name="USEB - ARS - Jafe Souza" userId="22730f30-e2a6-4ccd-8a4f-8a48846cafad" providerId="ADAL" clId="{D2EFD8F4-14BB-4C33-AD84-D3B94581EB6D}" dt="2025-06-17T20:48:36.979" v="39" actId="47"/>
        <pc:sldMkLst>
          <pc:docMk/>
          <pc:sldMk cId="3346149779" sldId="257"/>
        </pc:sldMkLst>
      </pc:sldChg>
      <pc:sldChg chg="delSp add setBg delDesignElem">
        <pc:chgData name="USEB - ARS - Jafe Souza" userId="22730f30-e2a6-4ccd-8a4f-8a48846cafad" providerId="ADAL" clId="{D2EFD8F4-14BB-4C33-AD84-D3B94581EB6D}" dt="2025-06-17T21:04:02.868" v="46"/>
        <pc:sldMkLst>
          <pc:docMk/>
          <pc:sldMk cId="1801000197" sldId="258"/>
        </pc:sldMkLst>
      </pc:sldChg>
      <pc:sldChg chg="delSp add setBg delDesignElem">
        <pc:chgData name="USEB - ARS - Jafe Souza" userId="22730f30-e2a6-4ccd-8a4f-8a48846cafad" providerId="ADAL" clId="{D2EFD8F4-14BB-4C33-AD84-D3B94581EB6D}" dt="2025-06-17T21:04:02.868" v="46"/>
        <pc:sldMkLst>
          <pc:docMk/>
          <pc:sldMk cId="1603783989" sldId="259"/>
        </pc:sldMkLst>
      </pc:sldChg>
      <pc:sldChg chg="del">
        <pc:chgData name="USEB - ARS - Jafe Souza" userId="22730f30-e2a6-4ccd-8a4f-8a48846cafad" providerId="ADAL" clId="{D2EFD8F4-14BB-4C33-AD84-D3B94581EB6D}" dt="2025-06-17T18:02:16.696" v="38" actId="47"/>
        <pc:sldMkLst>
          <pc:docMk/>
          <pc:sldMk cId="100298799" sldId="260"/>
        </pc:sldMkLst>
      </pc:sldChg>
      <pc:sldChg chg="addSp delSp modSp add mod delAnim">
        <pc:chgData name="USEB - ARS - Jafe Souza" userId="22730f30-e2a6-4ccd-8a4f-8a48846cafad" providerId="ADAL" clId="{D2EFD8F4-14BB-4C33-AD84-D3B94581EB6D}" dt="2025-06-17T18:01:38.020" v="37" actId="478"/>
        <pc:sldMkLst>
          <pc:docMk/>
          <pc:sldMk cId="822653420" sldId="265"/>
        </pc:sldMkLst>
      </pc:sldChg>
      <pc:sldChg chg="delSp modSp add del mod setBg delDesignElem">
        <pc:chgData name="USEB - ARS - Jafe Souza" userId="22730f30-e2a6-4ccd-8a4f-8a48846cafad" providerId="ADAL" clId="{D2EFD8F4-14BB-4C33-AD84-D3B94581EB6D}" dt="2025-06-17T21:07:01.858" v="69" actId="47"/>
        <pc:sldMkLst>
          <pc:docMk/>
          <pc:sldMk cId="390666426" sldId="266"/>
        </pc:sldMkLst>
      </pc:sldChg>
      <pc:sldChg chg="delSp add setBg delDesignElem">
        <pc:chgData name="USEB - ARS - Jafe Souza" userId="22730f30-e2a6-4ccd-8a4f-8a48846cafad" providerId="ADAL" clId="{D2EFD8F4-14BB-4C33-AD84-D3B94581EB6D}" dt="2025-06-17T21:04:02.868" v="46"/>
        <pc:sldMkLst>
          <pc:docMk/>
          <pc:sldMk cId="2488120515" sldId="267"/>
        </pc:sldMkLst>
      </pc:sldChg>
      <pc:sldChg chg="addSp delSp modSp new mod setBg">
        <pc:chgData name="USEB - ARS - Jafe Souza" userId="22730f30-e2a6-4ccd-8a4f-8a48846cafad" providerId="ADAL" clId="{D2EFD8F4-14BB-4C33-AD84-D3B94581EB6D}" dt="2025-06-17T21:06:10.190" v="58" actId="26606"/>
        <pc:sldMkLst>
          <pc:docMk/>
          <pc:sldMk cId="2436512472" sldId="268"/>
        </pc:sldMkLst>
      </pc:sldChg>
      <pc:sldChg chg="delSp add setBg delDesignElem">
        <pc:chgData name="USEB - ARS - Jafe Souza" userId="22730f30-e2a6-4ccd-8a4f-8a48846cafad" providerId="ADAL" clId="{D2EFD8F4-14BB-4C33-AD84-D3B94581EB6D}" dt="2025-06-17T21:06:21.824" v="60"/>
        <pc:sldMkLst>
          <pc:docMk/>
          <pc:sldMk cId="706612861" sldId="269"/>
        </pc:sldMkLst>
      </pc:sldChg>
      <pc:sldChg chg="delSp add setBg delDesignElem">
        <pc:chgData name="USEB - ARS - Jafe Souza" userId="22730f30-e2a6-4ccd-8a4f-8a48846cafad" providerId="ADAL" clId="{D2EFD8F4-14BB-4C33-AD84-D3B94581EB6D}" dt="2025-06-17T21:07:04.727" v="71"/>
        <pc:sldMkLst>
          <pc:docMk/>
          <pc:sldMk cId="3248844400" sldId="270"/>
        </pc:sldMkLst>
      </pc:sldChg>
      <pc:sldChg chg="del">
        <pc:chgData name="USEB - ARS - Jafe Souza" userId="22730f30-e2a6-4ccd-8a4f-8a48846cafad" providerId="ADAL" clId="{D2EFD8F4-14BB-4C33-AD84-D3B94581EB6D}" dt="2025-06-12T16:54:32.583" v="0" actId="47"/>
        <pc:sldMkLst>
          <pc:docMk/>
          <pc:sldMk cId="2323835810" sldId="273"/>
        </pc:sldMkLst>
      </pc:sldChg>
      <pc:sldChg chg="del">
        <pc:chgData name="USEB - ARS - Jafe Souza" userId="22730f30-e2a6-4ccd-8a4f-8a48846cafad" providerId="ADAL" clId="{D2EFD8F4-14BB-4C33-AD84-D3B94581EB6D}" dt="2025-06-17T18:02:16.696" v="38" actId="47"/>
        <pc:sldMkLst>
          <pc:docMk/>
          <pc:sldMk cId="3391099508" sldId="274"/>
        </pc:sldMkLst>
      </pc:sldChg>
      <pc:sldChg chg="del">
        <pc:chgData name="USEB - ARS - Jafe Souza" userId="22730f30-e2a6-4ccd-8a4f-8a48846cafad" providerId="ADAL" clId="{D2EFD8F4-14BB-4C33-AD84-D3B94581EB6D}" dt="2025-06-17T18:02:16.696" v="38" actId="47"/>
        <pc:sldMkLst>
          <pc:docMk/>
          <pc:sldMk cId="675613588" sldId="277"/>
        </pc:sldMkLst>
      </pc:sldChg>
      <pc:sldChg chg="del">
        <pc:chgData name="USEB - ARS - Jafe Souza" userId="22730f30-e2a6-4ccd-8a4f-8a48846cafad" providerId="ADAL" clId="{D2EFD8F4-14BB-4C33-AD84-D3B94581EB6D}" dt="2025-06-12T16:54:38.228" v="7" actId="47"/>
        <pc:sldMkLst>
          <pc:docMk/>
          <pc:sldMk cId="2308083950" sldId="283"/>
        </pc:sldMkLst>
      </pc:sldChg>
      <pc:sldChg chg="del">
        <pc:chgData name="USEB - ARS - Jafe Souza" userId="22730f30-e2a6-4ccd-8a4f-8a48846cafad" providerId="ADAL" clId="{D2EFD8F4-14BB-4C33-AD84-D3B94581EB6D}" dt="2025-06-12T16:54:36.311" v="6" actId="47"/>
        <pc:sldMkLst>
          <pc:docMk/>
          <pc:sldMk cId="3788933655" sldId="284"/>
        </pc:sldMkLst>
      </pc:sldChg>
      <pc:sldChg chg="del">
        <pc:chgData name="USEB - ARS - Jafe Souza" userId="22730f30-e2a6-4ccd-8a4f-8a48846cafad" providerId="ADAL" clId="{D2EFD8F4-14BB-4C33-AD84-D3B94581EB6D}" dt="2025-06-12T16:54:35.654" v="4" actId="47"/>
        <pc:sldMkLst>
          <pc:docMk/>
          <pc:sldMk cId="75184585" sldId="286"/>
        </pc:sldMkLst>
      </pc:sldChg>
      <pc:sldChg chg="del">
        <pc:chgData name="USEB - ARS - Jafe Souza" userId="22730f30-e2a6-4ccd-8a4f-8a48846cafad" providerId="ADAL" clId="{D2EFD8F4-14BB-4C33-AD84-D3B94581EB6D}" dt="2025-06-12T16:54:34.738" v="2" actId="47"/>
        <pc:sldMkLst>
          <pc:docMk/>
          <pc:sldMk cId="762270483" sldId="287"/>
        </pc:sldMkLst>
      </pc:sldChg>
      <pc:sldChg chg="del">
        <pc:chgData name="USEB - ARS - Jafe Souza" userId="22730f30-e2a6-4ccd-8a4f-8a48846cafad" providerId="ADAL" clId="{D2EFD8F4-14BB-4C33-AD84-D3B94581EB6D}" dt="2025-06-12T16:54:36.050" v="5" actId="47"/>
        <pc:sldMkLst>
          <pc:docMk/>
          <pc:sldMk cId="1730327057" sldId="288"/>
        </pc:sldMkLst>
      </pc:sldChg>
      <pc:sldChg chg="del">
        <pc:chgData name="USEB - ARS - Jafe Souza" userId="22730f30-e2a6-4ccd-8a4f-8a48846cafad" providerId="ADAL" clId="{D2EFD8F4-14BB-4C33-AD84-D3B94581EB6D}" dt="2025-06-12T16:54:33.787" v="1" actId="47"/>
        <pc:sldMkLst>
          <pc:docMk/>
          <pc:sldMk cId="1128792439" sldId="289"/>
        </pc:sldMkLst>
      </pc:sldChg>
      <pc:sldChg chg="del">
        <pc:chgData name="USEB - ARS - Jafe Souza" userId="22730f30-e2a6-4ccd-8a4f-8a48846cafad" providerId="ADAL" clId="{D2EFD8F4-14BB-4C33-AD84-D3B94581EB6D}" dt="2025-06-12T16:54:35.226" v="3" actId="47"/>
        <pc:sldMkLst>
          <pc:docMk/>
          <pc:sldMk cId="3008587272" sldId="293"/>
        </pc:sldMkLst>
      </pc:sldChg>
    </pc:docChg>
  </pc:docChgLst>
  <pc:docChgLst>
    <pc:chgData name="UCB - APAC - Jafe Chaves de Souza" userId="22730f30-e2a6-4ccd-8a4f-8a48846cafad" providerId="ADAL" clId="{65ABE825-9C71-3C42-8C19-44D4DD934D90}"/>
    <pc:docChg chg="undo custSel addSld delSld modSld sldOrd">
      <pc:chgData name="UCB - APAC - Jafe Chaves de Souza" userId="22730f30-e2a6-4ccd-8a4f-8a48846cafad" providerId="ADAL" clId="{65ABE825-9C71-3C42-8C19-44D4DD934D90}" dt="2025-05-06T15:27:20.772" v="374" actId="20577"/>
      <pc:docMkLst>
        <pc:docMk/>
      </pc:docMkLst>
      <pc:sldChg chg="del">
        <pc:chgData name="UCB - APAC - Jafe Chaves de Souza" userId="22730f30-e2a6-4ccd-8a4f-8a48846cafad" providerId="ADAL" clId="{65ABE825-9C71-3C42-8C19-44D4DD934D90}" dt="2025-05-06T12:59:35.072" v="0" actId="2696"/>
        <pc:sldMkLst>
          <pc:docMk/>
          <pc:sldMk cId="3706203309" sldId="259"/>
        </pc:sldMkLst>
      </pc:sldChg>
      <pc:sldChg chg="modSp">
        <pc:chgData name="UCB - APAC - Jafe Chaves de Souza" userId="22730f30-e2a6-4ccd-8a4f-8a48846cafad" providerId="ADAL" clId="{65ABE825-9C71-3C42-8C19-44D4DD934D90}" dt="2025-05-06T15:27:20.772" v="374" actId="20577"/>
        <pc:sldMkLst>
          <pc:docMk/>
          <pc:sldMk cId="3980869710" sldId="263"/>
        </pc:sldMkLst>
      </pc:sldChg>
      <pc:sldChg chg="del">
        <pc:chgData name="UCB - APAC - Jafe Chaves de Souza" userId="22730f30-e2a6-4ccd-8a4f-8a48846cafad" providerId="ADAL" clId="{65ABE825-9C71-3C42-8C19-44D4DD934D90}" dt="2025-05-06T13:06:01.075" v="52" actId="2696"/>
        <pc:sldMkLst>
          <pc:docMk/>
          <pc:sldMk cId="3515872058" sldId="272"/>
        </pc:sldMkLst>
      </pc:sldChg>
      <pc:sldChg chg="del">
        <pc:chgData name="UCB - APAC - Jafe Chaves de Souza" userId="22730f30-e2a6-4ccd-8a4f-8a48846cafad" providerId="ADAL" clId="{65ABE825-9C71-3C42-8C19-44D4DD934D90}" dt="2025-05-06T13:05:52.294" v="50" actId="2696"/>
        <pc:sldMkLst>
          <pc:docMk/>
          <pc:sldMk cId="260279073" sldId="278"/>
        </pc:sldMkLst>
      </pc:sldChg>
      <pc:sldChg chg="del">
        <pc:chgData name="UCB - APAC - Jafe Chaves de Souza" userId="22730f30-e2a6-4ccd-8a4f-8a48846cafad" providerId="ADAL" clId="{65ABE825-9C71-3C42-8C19-44D4DD934D90}" dt="2025-05-06T13:05:54.120" v="51" actId="2696"/>
        <pc:sldMkLst>
          <pc:docMk/>
          <pc:sldMk cId="979682270" sldId="279"/>
        </pc:sldMkLst>
      </pc:sldChg>
      <pc:sldChg chg="addSp modSp addAnim">
        <pc:chgData name="UCB - APAC - Jafe Chaves de Souza" userId="22730f30-e2a6-4ccd-8a4f-8a48846cafad" providerId="ADAL" clId="{65ABE825-9C71-3C42-8C19-44D4DD934D90}" dt="2025-05-06T15:24:01.581" v="345" actId="207"/>
        <pc:sldMkLst>
          <pc:docMk/>
          <pc:sldMk cId="862405467" sldId="280"/>
        </pc:sldMkLst>
      </pc:sldChg>
      <pc:sldChg chg="del">
        <pc:chgData name="UCB - APAC - Jafe Chaves de Souza" userId="22730f30-e2a6-4ccd-8a4f-8a48846cafad" providerId="ADAL" clId="{65ABE825-9C71-3C42-8C19-44D4DD934D90}" dt="2025-05-06T13:05:41.499" v="49" actId="2696"/>
        <pc:sldMkLst>
          <pc:docMk/>
          <pc:sldMk cId="777946811" sldId="281"/>
        </pc:sldMkLst>
      </pc:sldChg>
      <pc:sldChg chg="del">
        <pc:chgData name="UCB - APAC - Jafe Chaves de Souza" userId="22730f30-e2a6-4ccd-8a4f-8a48846cafad" providerId="ADAL" clId="{65ABE825-9C71-3C42-8C19-44D4DD934D90}" dt="2025-05-06T13:05:39.414" v="48" actId="2696"/>
        <pc:sldMkLst>
          <pc:docMk/>
          <pc:sldMk cId="4125945681" sldId="282"/>
        </pc:sldMkLst>
      </pc:sldChg>
      <pc:sldChg chg="ord">
        <pc:chgData name="UCB - APAC - Jafe Chaves de Souza" userId="22730f30-e2a6-4ccd-8a4f-8a48846cafad" providerId="ADAL" clId="{65ABE825-9C71-3C42-8C19-44D4DD934D90}" dt="2025-05-06T13:00:48.693" v="2" actId="1076"/>
        <pc:sldMkLst>
          <pc:docMk/>
          <pc:sldMk cId="2308083950" sldId="283"/>
        </pc:sldMkLst>
      </pc:sldChg>
      <pc:sldChg chg="modSp add ord">
        <pc:chgData name="UCB - APAC - Jafe Chaves de Souza" userId="22730f30-e2a6-4ccd-8a4f-8a48846cafad" providerId="ADAL" clId="{65ABE825-9C71-3C42-8C19-44D4DD934D90}" dt="2025-05-06T13:04:12.482" v="47" actId="20577"/>
        <pc:sldMkLst>
          <pc:docMk/>
          <pc:sldMk cId="3788933655" sldId="284"/>
        </pc:sldMkLst>
      </pc:sldChg>
    </pc:docChg>
  </pc:docChgLst>
  <pc:docChgLst>
    <pc:chgData name="USEB - ARS - Jafe Souza" userId="22730f30-e2a6-4ccd-8a4f-8a48846cafad" providerId="ADAL" clId="{0961B46A-012A-4A3A-A9A5-FC0972285C7C}"/>
    <pc:docChg chg="undo custSel addSld delSld modSld sldOrd">
      <pc:chgData name="USEB - ARS - Jafe Souza" userId="22730f30-e2a6-4ccd-8a4f-8a48846cafad" providerId="ADAL" clId="{0961B46A-012A-4A3A-A9A5-FC0972285C7C}" dt="2025-05-13T22:03:12.307" v="361" actId="47"/>
      <pc:docMkLst>
        <pc:docMk/>
      </pc:docMkLst>
      <pc:sldChg chg="modTransition">
        <pc:chgData name="USEB - ARS - Jafe Souza" userId="22730f30-e2a6-4ccd-8a4f-8a48846cafad" providerId="ADAL" clId="{0961B46A-012A-4A3A-A9A5-FC0972285C7C}" dt="2025-05-13T22:02:50.781" v="356"/>
        <pc:sldMkLst>
          <pc:docMk/>
          <pc:sldMk cId="3346149779" sldId="257"/>
        </pc:sldMkLst>
      </pc:sldChg>
      <pc:sldChg chg="del">
        <pc:chgData name="USEB - ARS - Jafe Souza" userId="22730f30-e2a6-4ccd-8a4f-8a48846cafad" providerId="ADAL" clId="{0961B46A-012A-4A3A-A9A5-FC0972285C7C}" dt="2025-05-13T21:21:42.413" v="0" actId="47"/>
        <pc:sldMkLst>
          <pc:docMk/>
          <pc:sldMk cId="3333647198" sldId="258"/>
        </pc:sldMkLst>
      </pc:sldChg>
      <pc:sldChg chg="modTransition">
        <pc:chgData name="USEB - ARS - Jafe Souza" userId="22730f30-e2a6-4ccd-8a4f-8a48846cafad" providerId="ADAL" clId="{0961B46A-012A-4A3A-A9A5-FC0972285C7C}" dt="2025-05-13T22:02:50.781" v="356"/>
        <pc:sldMkLst>
          <pc:docMk/>
          <pc:sldMk cId="100298799" sldId="260"/>
        </pc:sldMkLst>
      </pc:sldChg>
      <pc:sldChg chg="del">
        <pc:chgData name="USEB - ARS - Jafe Souza" userId="22730f30-e2a6-4ccd-8a4f-8a48846cafad" providerId="ADAL" clId="{0961B46A-012A-4A3A-A9A5-FC0972285C7C}" dt="2025-05-13T22:03:12.307" v="361" actId="47"/>
        <pc:sldMkLst>
          <pc:docMk/>
          <pc:sldMk cId="2443950286" sldId="262"/>
        </pc:sldMkLst>
      </pc:sldChg>
      <pc:sldChg chg="del">
        <pc:chgData name="USEB - ARS - Jafe Souza" userId="22730f30-e2a6-4ccd-8a4f-8a48846cafad" providerId="ADAL" clId="{0961B46A-012A-4A3A-A9A5-FC0972285C7C}" dt="2025-05-13T22:03:12.307" v="361" actId="47"/>
        <pc:sldMkLst>
          <pc:docMk/>
          <pc:sldMk cId="3980869710" sldId="263"/>
        </pc:sldMkLst>
      </pc:sldChg>
      <pc:sldChg chg="del">
        <pc:chgData name="USEB - ARS - Jafe Souza" userId="22730f30-e2a6-4ccd-8a4f-8a48846cafad" providerId="ADAL" clId="{0961B46A-012A-4A3A-A9A5-FC0972285C7C}" dt="2025-05-13T21:21:53.689" v="3" actId="47"/>
        <pc:sldMkLst>
          <pc:docMk/>
          <pc:sldMk cId="1083192307" sldId="264"/>
        </pc:sldMkLst>
      </pc:sldChg>
      <pc:sldChg chg="del">
        <pc:chgData name="USEB - ARS - Jafe Souza" userId="22730f30-e2a6-4ccd-8a4f-8a48846cafad" providerId="ADAL" clId="{0961B46A-012A-4A3A-A9A5-FC0972285C7C}" dt="2025-05-13T21:21:48.986" v="1" actId="47"/>
        <pc:sldMkLst>
          <pc:docMk/>
          <pc:sldMk cId="358224057" sldId="265"/>
        </pc:sldMkLst>
      </pc:sldChg>
      <pc:sldChg chg="del">
        <pc:chgData name="USEB - ARS - Jafe Souza" userId="22730f30-e2a6-4ccd-8a4f-8a48846cafad" providerId="ADAL" clId="{0961B46A-012A-4A3A-A9A5-FC0972285C7C}" dt="2025-05-13T21:21:49.942" v="2" actId="47"/>
        <pc:sldMkLst>
          <pc:docMk/>
          <pc:sldMk cId="1332711219" sldId="266"/>
        </pc:sldMkLst>
      </pc:sldChg>
      <pc:sldChg chg="modSp mod ord">
        <pc:chgData name="USEB - ARS - Jafe Souza" userId="22730f30-e2a6-4ccd-8a4f-8a48846cafad" providerId="ADAL" clId="{0961B46A-012A-4A3A-A9A5-FC0972285C7C}" dt="2025-05-13T21:24:09.975" v="15" actId="1076"/>
        <pc:sldMkLst>
          <pc:docMk/>
          <pc:sldMk cId="43633490" sldId="267"/>
        </pc:sldMkLst>
      </pc:sldChg>
      <pc:sldChg chg="modTransition">
        <pc:chgData name="USEB - ARS - Jafe Souza" userId="22730f30-e2a6-4ccd-8a4f-8a48846cafad" providerId="ADAL" clId="{0961B46A-012A-4A3A-A9A5-FC0972285C7C}" dt="2025-05-13T22:02:50.781" v="356"/>
        <pc:sldMkLst>
          <pc:docMk/>
          <pc:sldMk cId="3391099508" sldId="274"/>
        </pc:sldMkLst>
      </pc:sldChg>
      <pc:sldChg chg="del">
        <pc:chgData name="USEB - ARS - Jafe Souza" userId="22730f30-e2a6-4ccd-8a4f-8a48846cafad" providerId="ADAL" clId="{0961B46A-012A-4A3A-A9A5-FC0972285C7C}" dt="2025-05-13T21:22:00.516" v="4" actId="47"/>
        <pc:sldMkLst>
          <pc:docMk/>
          <pc:sldMk cId="1394406840" sldId="275"/>
        </pc:sldMkLst>
      </pc:sldChg>
      <pc:sldChg chg="ord modTransition">
        <pc:chgData name="USEB - ARS - Jafe Souza" userId="22730f30-e2a6-4ccd-8a4f-8a48846cafad" providerId="ADAL" clId="{0961B46A-012A-4A3A-A9A5-FC0972285C7C}" dt="2025-05-13T22:02:50.781" v="356"/>
        <pc:sldMkLst>
          <pc:docMk/>
          <pc:sldMk cId="675613588" sldId="277"/>
        </pc:sldMkLst>
      </pc:sldChg>
      <pc:sldChg chg="addSp delSp modSp mod ord modTransition delAnim modAnim">
        <pc:chgData name="USEB - ARS - Jafe Souza" userId="22730f30-e2a6-4ccd-8a4f-8a48846cafad" providerId="ADAL" clId="{0961B46A-012A-4A3A-A9A5-FC0972285C7C}" dt="2025-05-13T22:03:05.525" v="359"/>
        <pc:sldMkLst>
          <pc:docMk/>
          <pc:sldMk cId="862405467" sldId="280"/>
        </pc:sldMkLst>
      </pc:sldChg>
      <pc:sldChg chg="ord modTransition">
        <pc:chgData name="USEB - ARS - Jafe Souza" userId="22730f30-e2a6-4ccd-8a4f-8a48846cafad" providerId="ADAL" clId="{0961B46A-012A-4A3A-A9A5-FC0972285C7C}" dt="2025-05-13T22:02:56.149" v="357"/>
        <pc:sldMkLst>
          <pc:docMk/>
          <pc:sldMk cId="2308083950" sldId="283"/>
        </pc:sldMkLst>
      </pc:sldChg>
      <pc:sldChg chg="ord modTransition">
        <pc:chgData name="USEB - ARS - Jafe Souza" userId="22730f30-e2a6-4ccd-8a4f-8a48846cafad" providerId="ADAL" clId="{0961B46A-012A-4A3A-A9A5-FC0972285C7C}" dt="2025-05-13T22:02:50.781" v="356"/>
        <pc:sldMkLst>
          <pc:docMk/>
          <pc:sldMk cId="3788933655" sldId="284"/>
        </pc:sldMkLst>
      </pc:sldChg>
      <pc:sldChg chg="new del">
        <pc:chgData name="USEB - ARS - Jafe Souza" userId="22730f30-e2a6-4ccd-8a4f-8a48846cafad" providerId="ADAL" clId="{0961B46A-012A-4A3A-A9A5-FC0972285C7C}" dt="2025-05-13T22:03:12.307" v="361" actId="47"/>
        <pc:sldMkLst>
          <pc:docMk/>
          <pc:sldMk cId="1368038751" sldId="285"/>
        </pc:sldMkLst>
      </pc:sldChg>
      <pc:sldChg chg="addSp modSp new mod modTransition setBg">
        <pc:chgData name="USEB - ARS - Jafe Souza" userId="22730f30-e2a6-4ccd-8a4f-8a48846cafad" providerId="ADAL" clId="{0961B46A-012A-4A3A-A9A5-FC0972285C7C}" dt="2025-05-13T22:02:59.068" v="358"/>
        <pc:sldMkLst>
          <pc:docMk/>
          <pc:sldMk cId="75184585" sldId="286"/>
        </pc:sldMkLst>
      </pc:sldChg>
      <pc:sldChg chg="addSp delSp modSp add ord modTransition setBg delDesignElem">
        <pc:chgData name="USEB - ARS - Jafe Souza" userId="22730f30-e2a6-4ccd-8a4f-8a48846cafad" providerId="ADAL" clId="{0961B46A-012A-4A3A-A9A5-FC0972285C7C}" dt="2025-05-13T22:02:59.068" v="358"/>
        <pc:sldMkLst>
          <pc:docMk/>
          <pc:sldMk cId="762270483" sldId="287"/>
        </pc:sldMkLst>
      </pc:sldChg>
      <pc:sldChg chg="addSp modSp add ord modTransition">
        <pc:chgData name="USEB - ARS - Jafe Souza" userId="22730f30-e2a6-4ccd-8a4f-8a48846cafad" providerId="ADAL" clId="{0961B46A-012A-4A3A-A9A5-FC0972285C7C}" dt="2025-05-13T22:02:59.068" v="358"/>
        <pc:sldMkLst>
          <pc:docMk/>
          <pc:sldMk cId="1730327057" sldId="288"/>
        </pc:sldMkLst>
      </pc:sldChg>
      <pc:sldChg chg="addSp modSp add mod ord">
        <pc:chgData name="USEB - ARS - Jafe Souza" userId="22730f30-e2a6-4ccd-8a4f-8a48846cafad" providerId="ADAL" clId="{0961B46A-012A-4A3A-A9A5-FC0972285C7C}" dt="2025-05-13T21:43:39.144" v="73" actId="14861"/>
        <pc:sldMkLst>
          <pc:docMk/>
          <pc:sldMk cId="1128792439" sldId="289"/>
        </pc:sldMkLst>
      </pc:sldChg>
      <pc:sldChg chg="addSp delSp modSp add mod ord modTransition">
        <pc:chgData name="USEB - ARS - Jafe Souza" userId="22730f30-e2a6-4ccd-8a4f-8a48846cafad" providerId="ADAL" clId="{0961B46A-012A-4A3A-A9A5-FC0972285C7C}" dt="2025-05-13T22:03:08.392" v="360"/>
        <pc:sldMkLst>
          <pc:docMk/>
          <pc:sldMk cId="3880561794" sldId="290"/>
        </pc:sldMkLst>
      </pc:sldChg>
      <pc:sldChg chg="addSp modSp add mod ord modTransition">
        <pc:chgData name="USEB - ARS - Jafe Souza" userId="22730f30-e2a6-4ccd-8a4f-8a48846cafad" providerId="ADAL" clId="{0961B46A-012A-4A3A-A9A5-FC0972285C7C}" dt="2025-05-13T22:03:08.392" v="360"/>
        <pc:sldMkLst>
          <pc:docMk/>
          <pc:sldMk cId="2124091949" sldId="291"/>
        </pc:sldMkLst>
      </pc:sldChg>
      <pc:sldChg chg="add ord modTransition modAnim">
        <pc:chgData name="USEB - ARS - Jafe Souza" userId="22730f30-e2a6-4ccd-8a4f-8a48846cafad" providerId="ADAL" clId="{0961B46A-012A-4A3A-A9A5-FC0972285C7C}" dt="2025-05-13T22:03:05.525" v="359"/>
        <pc:sldMkLst>
          <pc:docMk/>
          <pc:sldMk cId="2388930386" sldId="292"/>
        </pc:sldMkLst>
      </pc:sldChg>
    </pc:docChg>
  </pc:docChgLst>
  <pc:docChgLst>
    <pc:chgData name="USEB - ARS - Jafe Souza" userId="22730f30-e2a6-4ccd-8a4f-8a48846cafad" providerId="ADAL" clId="{6E55C1F8-2BBD-4BCC-A64F-51997A36F6C5}"/>
    <pc:docChg chg="undo custSel addSld delSld modSld sldOrd">
      <pc:chgData name="USEB - ARS - Jafe Souza" userId="22730f30-e2a6-4ccd-8a4f-8a48846cafad" providerId="ADAL" clId="{6E55C1F8-2BBD-4BCC-A64F-51997A36F6C5}" dt="2025-07-22T21:42:48.680" v="132" actId="47"/>
      <pc:docMkLst>
        <pc:docMk/>
      </pc:docMkLst>
      <pc:sldChg chg="del">
        <pc:chgData name="USEB - ARS - Jafe Souza" userId="22730f30-e2a6-4ccd-8a4f-8a48846cafad" providerId="ADAL" clId="{6E55C1F8-2BBD-4BCC-A64F-51997A36F6C5}" dt="2025-07-22T21:05:49.558" v="70" actId="47"/>
        <pc:sldMkLst>
          <pc:docMk/>
          <pc:sldMk cId="822653420" sldId="265"/>
        </pc:sldMkLst>
      </pc:sldChg>
      <pc:sldChg chg="modSp mod">
        <pc:chgData name="USEB - ARS - Jafe Souza" userId="22730f30-e2a6-4ccd-8a4f-8a48846cafad" providerId="ADAL" clId="{6E55C1F8-2BBD-4BCC-A64F-51997A36F6C5}" dt="2025-07-22T21:05:15.918" v="69" actId="6549"/>
        <pc:sldMkLst>
          <pc:docMk/>
          <pc:sldMk cId="2166828206" sldId="272"/>
        </pc:sldMkLst>
        <pc:spChg chg="mod">
          <ac:chgData name="USEB - ARS - Jafe Souza" userId="22730f30-e2a6-4ccd-8a4f-8a48846cafad" providerId="ADAL" clId="{6E55C1F8-2BBD-4BCC-A64F-51997A36F6C5}" dt="2025-07-22T21:04:32.402" v="46" actId="6549"/>
          <ac:spMkLst>
            <pc:docMk/>
            <pc:sldMk cId="2166828206" sldId="272"/>
            <ac:spMk id="2" creationId="{BF4621E6-1CB7-5228-9ECF-27F1F2ED5C8E}"/>
          </ac:spMkLst>
        </pc:spChg>
        <pc:spChg chg="mod">
          <ac:chgData name="USEB - ARS - Jafe Souza" userId="22730f30-e2a6-4ccd-8a4f-8a48846cafad" providerId="ADAL" clId="{6E55C1F8-2BBD-4BCC-A64F-51997A36F6C5}" dt="2025-07-22T21:05:15.918" v="69" actId="6549"/>
          <ac:spMkLst>
            <pc:docMk/>
            <pc:sldMk cId="2166828206" sldId="272"/>
            <ac:spMk id="5" creationId="{8B06DF90-5CF3-B13F-050F-1E2275981ED9}"/>
          </ac:spMkLst>
        </pc:spChg>
      </pc:sldChg>
      <pc:sldChg chg="del">
        <pc:chgData name="USEB - ARS - Jafe Souza" userId="22730f30-e2a6-4ccd-8a4f-8a48846cafad" providerId="ADAL" clId="{6E55C1F8-2BBD-4BCC-A64F-51997A36F6C5}" dt="2025-07-22T20:59:25.338" v="1" actId="47"/>
        <pc:sldMkLst>
          <pc:docMk/>
          <pc:sldMk cId="2409293058" sldId="278"/>
        </pc:sldMkLst>
      </pc:sldChg>
      <pc:sldChg chg="del">
        <pc:chgData name="USEB - ARS - Jafe Souza" userId="22730f30-e2a6-4ccd-8a4f-8a48846cafad" providerId="ADAL" clId="{6E55C1F8-2BBD-4BCC-A64F-51997A36F6C5}" dt="2025-07-22T20:59:24.729" v="0" actId="47"/>
        <pc:sldMkLst>
          <pc:docMk/>
          <pc:sldMk cId="1026596127" sldId="280"/>
        </pc:sldMkLst>
      </pc:sldChg>
      <pc:sldChg chg="addSp modSp mod modAnim">
        <pc:chgData name="USEB - ARS - Jafe Souza" userId="22730f30-e2a6-4ccd-8a4f-8a48846cafad" providerId="ADAL" clId="{6E55C1F8-2BBD-4BCC-A64F-51997A36F6C5}" dt="2025-07-22T21:00:10.683" v="10" actId="20577"/>
        <pc:sldMkLst>
          <pc:docMk/>
          <pc:sldMk cId="3281603190" sldId="281"/>
        </pc:sldMkLst>
        <pc:spChg chg="add mod">
          <ac:chgData name="USEB - ARS - Jafe Souza" userId="22730f30-e2a6-4ccd-8a4f-8a48846cafad" providerId="ADAL" clId="{6E55C1F8-2BBD-4BCC-A64F-51997A36F6C5}" dt="2025-07-22T21:00:10.683" v="10" actId="20577"/>
          <ac:spMkLst>
            <pc:docMk/>
            <pc:sldMk cId="3281603190" sldId="281"/>
            <ac:spMk id="8" creationId="{07B7C8FE-491F-19B7-20A8-79175B5E6F4F}"/>
          </ac:spMkLst>
        </pc:spChg>
        <pc:cxnChg chg="add mod">
          <ac:chgData name="USEB - ARS - Jafe Souza" userId="22730f30-e2a6-4ccd-8a4f-8a48846cafad" providerId="ADAL" clId="{6E55C1F8-2BBD-4BCC-A64F-51997A36F6C5}" dt="2025-07-22T20:59:57.955" v="4" actId="14100"/>
          <ac:cxnSpMkLst>
            <pc:docMk/>
            <pc:sldMk cId="3281603190" sldId="281"/>
            <ac:cxnSpMk id="3" creationId="{527F47C4-065B-8CAC-80F4-E0260CBE4D46}"/>
          </ac:cxnSpMkLst>
        </pc:cxnChg>
      </pc:sldChg>
      <pc:sldChg chg="addSp delSp modSp mod ord">
        <pc:chgData name="USEB - ARS - Jafe Souza" userId="22730f30-e2a6-4ccd-8a4f-8a48846cafad" providerId="ADAL" clId="{6E55C1F8-2BBD-4BCC-A64F-51997A36F6C5}" dt="2025-07-22T21:36:26.133" v="94" actId="14861"/>
        <pc:sldMkLst>
          <pc:docMk/>
          <pc:sldMk cId="3771549375" sldId="287"/>
        </pc:sldMkLst>
        <pc:picChg chg="mod">
          <ac:chgData name="USEB - ARS - Jafe Souza" userId="22730f30-e2a6-4ccd-8a4f-8a48846cafad" providerId="ADAL" clId="{6E55C1F8-2BBD-4BCC-A64F-51997A36F6C5}" dt="2025-07-22T21:36:12.371" v="91" actId="14100"/>
          <ac:picMkLst>
            <pc:docMk/>
            <pc:sldMk cId="3771549375" sldId="287"/>
            <ac:picMk id="14" creationId="{0CD5C1BC-519F-8E4F-4BAF-B3EBE3E2AD38}"/>
          </ac:picMkLst>
        </pc:picChg>
      </pc:sldChg>
      <pc:sldChg chg="addSp delSp modSp mod">
        <pc:chgData name="USEB - ARS - Jafe Souza" userId="22730f30-e2a6-4ccd-8a4f-8a48846cafad" providerId="ADAL" clId="{6E55C1F8-2BBD-4BCC-A64F-51997A36F6C5}" dt="2025-07-22T21:37:51.782" v="96" actId="14861"/>
        <pc:sldMkLst>
          <pc:docMk/>
          <pc:sldMk cId="2958871729" sldId="288"/>
        </pc:sldMkLst>
      </pc:sldChg>
      <pc:sldChg chg="del">
        <pc:chgData name="USEB - ARS - Jafe Souza" userId="22730f30-e2a6-4ccd-8a4f-8a48846cafad" providerId="ADAL" clId="{6E55C1F8-2BBD-4BCC-A64F-51997A36F6C5}" dt="2025-07-22T21:06:33.197" v="74" actId="47"/>
        <pc:sldMkLst>
          <pc:docMk/>
          <pc:sldMk cId="2232829236" sldId="300"/>
        </pc:sldMkLst>
      </pc:sldChg>
      <pc:sldChg chg="modAnim">
        <pc:chgData name="USEB - ARS - Jafe Souza" userId="22730f30-e2a6-4ccd-8a4f-8a48846cafad" providerId="ADAL" clId="{6E55C1F8-2BBD-4BCC-A64F-51997A36F6C5}" dt="2025-07-22T21:06:08.649" v="73"/>
        <pc:sldMkLst>
          <pc:docMk/>
          <pc:sldMk cId="2536425967" sldId="307"/>
        </pc:sldMkLst>
      </pc:sldChg>
      <pc:sldChg chg="addSp delSp modSp del mod">
        <pc:chgData name="USEB - ARS - Jafe Souza" userId="22730f30-e2a6-4ccd-8a4f-8a48846cafad" providerId="ADAL" clId="{6E55C1F8-2BBD-4BCC-A64F-51997A36F6C5}" dt="2025-07-22T21:06:54.017" v="75" actId="47"/>
        <pc:sldMkLst>
          <pc:docMk/>
          <pc:sldMk cId="1128802292" sldId="308"/>
        </pc:sldMkLst>
      </pc:sldChg>
      <pc:sldChg chg="del">
        <pc:chgData name="USEB - ARS - Jafe Souza" userId="22730f30-e2a6-4ccd-8a4f-8a48846cafad" providerId="ADAL" clId="{6E55C1F8-2BBD-4BCC-A64F-51997A36F6C5}" dt="2025-07-22T21:06:58.764" v="76" actId="47"/>
        <pc:sldMkLst>
          <pc:docMk/>
          <pc:sldMk cId="418410086" sldId="309"/>
        </pc:sldMkLst>
      </pc:sldChg>
      <pc:sldChg chg="del">
        <pc:chgData name="USEB - ARS - Jafe Souza" userId="22730f30-e2a6-4ccd-8a4f-8a48846cafad" providerId="ADAL" clId="{6E55C1F8-2BBD-4BCC-A64F-51997A36F6C5}" dt="2025-07-22T21:07:00.138" v="77" actId="47"/>
        <pc:sldMkLst>
          <pc:docMk/>
          <pc:sldMk cId="484672339" sldId="310"/>
        </pc:sldMkLst>
      </pc:sldChg>
      <pc:sldChg chg="del">
        <pc:chgData name="USEB - ARS - Jafe Souza" userId="22730f30-e2a6-4ccd-8a4f-8a48846cafad" providerId="ADAL" clId="{6E55C1F8-2BBD-4BCC-A64F-51997A36F6C5}" dt="2025-07-22T21:35:07.369" v="87" actId="47"/>
        <pc:sldMkLst>
          <pc:docMk/>
          <pc:sldMk cId="368801917" sldId="312"/>
        </pc:sldMkLst>
      </pc:sldChg>
      <pc:sldChg chg="del">
        <pc:chgData name="USEB - ARS - Jafe Souza" userId="22730f30-e2a6-4ccd-8a4f-8a48846cafad" providerId="ADAL" clId="{6E55C1F8-2BBD-4BCC-A64F-51997A36F6C5}" dt="2025-07-22T21:40:39.337" v="109" actId="47"/>
        <pc:sldMkLst>
          <pc:docMk/>
          <pc:sldMk cId="1863252133" sldId="314"/>
        </pc:sldMkLst>
      </pc:sldChg>
      <pc:sldChg chg="del">
        <pc:chgData name="USEB - ARS - Jafe Souza" userId="22730f30-e2a6-4ccd-8a4f-8a48846cafad" providerId="ADAL" clId="{6E55C1F8-2BBD-4BCC-A64F-51997A36F6C5}" dt="2025-07-22T21:40:44.980" v="112" actId="47"/>
        <pc:sldMkLst>
          <pc:docMk/>
          <pc:sldMk cId="357805479" sldId="315"/>
        </pc:sldMkLst>
      </pc:sldChg>
      <pc:sldChg chg="del">
        <pc:chgData name="USEB - ARS - Jafe Souza" userId="22730f30-e2a6-4ccd-8a4f-8a48846cafad" providerId="ADAL" clId="{6E55C1F8-2BBD-4BCC-A64F-51997A36F6C5}" dt="2025-07-22T21:35:12.795" v="88" actId="47"/>
        <pc:sldMkLst>
          <pc:docMk/>
          <pc:sldMk cId="475571026" sldId="316"/>
        </pc:sldMkLst>
      </pc:sldChg>
      <pc:sldChg chg="del">
        <pc:chgData name="USEB - ARS - Jafe Souza" userId="22730f30-e2a6-4ccd-8a4f-8a48846cafad" providerId="ADAL" clId="{6E55C1F8-2BBD-4BCC-A64F-51997A36F6C5}" dt="2025-07-22T21:35:12.795" v="88" actId="47"/>
        <pc:sldMkLst>
          <pc:docMk/>
          <pc:sldMk cId="3521530075" sldId="317"/>
        </pc:sldMkLst>
      </pc:sldChg>
      <pc:sldChg chg="addSp modSp mod modAnim">
        <pc:chgData name="USEB - ARS - Jafe Souza" userId="22730f30-e2a6-4ccd-8a4f-8a48846cafad" providerId="ADAL" clId="{6E55C1F8-2BBD-4BCC-A64F-51997A36F6C5}" dt="2025-07-22T21:42:37.680" v="131"/>
        <pc:sldMkLst>
          <pc:docMk/>
          <pc:sldMk cId="2063273765" sldId="318"/>
        </pc:sldMkLst>
        <pc:spChg chg="add mod">
          <ac:chgData name="USEB - ARS - Jafe Souza" userId="22730f30-e2a6-4ccd-8a4f-8a48846cafad" providerId="ADAL" clId="{6E55C1F8-2BBD-4BCC-A64F-51997A36F6C5}" dt="2025-07-22T21:41:56.297" v="115"/>
          <ac:spMkLst>
            <pc:docMk/>
            <pc:sldMk cId="2063273765" sldId="318"/>
            <ac:spMk id="7" creationId="{296B1C61-71FF-807B-8352-5129ECD2F42E}"/>
          </ac:spMkLst>
        </pc:spChg>
        <pc:spChg chg="add mod">
          <ac:chgData name="USEB - ARS - Jafe Souza" userId="22730f30-e2a6-4ccd-8a4f-8a48846cafad" providerId="ADAL" clId="{6E55C1F8-2BBD-4BCC-A64F-51997A36F6C5}" dt="2025-07-22T21:42:17.587" v="130" actId="20577"/>
          <ac:spMkLst>
            <pc:docMk/>
            <pc:sldMk cId="2063273765" sldId="318"/>
            <ac:spMk id="8" creationId="{31054104-0D77-4535-4186-B323B11A80EC}"/>
          </ac:spMkLst>
        </pc:spChg>
        <pc:cxnChg chg="add mod">
          <ac:chgData name="USEB - ARS - Jafe Souza" userId="22730f30-e2a6-4ccd-8a4f-8a48846cafad" providerId="ADAL" clId="{6E55C1F8-2BBD-4BCC-A64F-51997A36F6C5}" dt="2025-07-22T21:41:56.297" v="115"/>
          <ac:cxnSpMkLst>
            <pc:docMk/>
            <pc:sldMk cId="2063273765" sldId="318"/>
            <ac:cxnSpMk id="3" creationId="{89064EFD-3F00-A5C4-B984-4209DEE6D7D6}"/>
          </ac:cxnSpMkLst>
        </pc:cxnChg>
      </pc:sldChg>
      <pc:sldChg chg="addSp delSp modSp add mod">
        <pc:chgData name="USEB - ARS - Jafe Souza" userId="22730f30-e2a6-4ccd-8a4f-8a48846cafad" providerId="ADAL" clId="{6E55C1F8-2BBD-4BCC-A64F-51997A36F6C5}" dt="2025-07-22T21:34:49.260" v="81" actId="14861"/>
        <pc:sldMkLst>
          <pc:docMk/>
          <pc:sldMk cId="2578256056" sldId="319"/>
        </pc:sldMkLst>
      </pc:sldChg>
      <pc:sldChg chg="addSp modSp add">
        <pc:chgData name="USEB - ARS - Jafe Souza" userId="22730f30-e2a6-4ccd-8a4f-8a48846cafad" providerId="ADAL" clId="{6E55C1F8-2BBD-4BCC-A64F-51997A36F6C5}" dt="2025-07-22T21:39:34.146" v="100" actId="14861"/>
        <pc:sldMkLst>
          <pc:docMk/>
          <pc:sldMk cId="860188209" sldId="320"/>
        </pc:sldMkLst>
      </pc:sldChg>
      <pc:sldChg chg="addSp modSp new mod modTransition setBg">
        <pc:chgData name="USEB - ARS - Jafe Souza" userId="22730f30-e2a6-4ccd-8a4f-8a48846cafad" providerId="ADAL" clId="{6E55C1F8-2BBD-4BCC-A64F-51997A36F6C5}" dt="2025-07-22T21:40:30.108" v="106"/>
        <pc:sldMkLst>
          <pc:docMk/>
          <pc:sldMk cId="3280499954" sldId="321"/>
        </pc:sldMkLst>
      </pc:sldChg>
      <pc:sldChg chg="delSp add setBg delDesignElem">
        <pc:chgData name="USEB - ARS - Jafe Souza" userId="22730f30-e2a6-4ccd-8a4f-8a48846cafad" providerId="ADAL" clId="{6E55C1F8-2BBD-4BCC-A64F-51997A36F6C5}" dt="2025-07-22T21:40:37.227" v="108"/>
        <pc:sldMkLst>
          <pc:docMk/>
          <pc:sldMk cId="4171208536" sldId="322"/>
        </pc:sldMkLst>
      </pc:sldChg>
      <pc:sldChg chg="delSp add del setBg delDesignElem">
        <pc:chgData name="USEB - ARS - Jafe Souza" userId="22730f30-e2a6-4ccd-8a4f-8a48846cafad" providerId="ADAL" clId="{6E55C1F8-2BBD-4BCC-A64F-51997A36F6C5}" dt="2025-07-22T21:42:48.680" v="132" actId="47"/>
        <pc:sldMkLst>
          <pc:docMk/>
          <pc:sldMk cId="691432209" sldId="323"/>
        </pc:sldMkLst>
      </pc:sldChg>
      <pc:sldChg chg="add del">
        <pc:chgData name="USEB - ARS - Jafe Souza" userId="22730f30-e2a6-4ccd-8a4f-8a48846cafad" providerId="ADAL" clId="{6E55C1F8-2BBD-4BCC-A64F-51997A36F6C5}" dt="2025-07-22T21:41:35.964" v="114" actId="47"/>
        <pc:sldMkLst>
          <pc:docMk/>
          <pc:sldMk cId="621962922" sldId="324"/>
        </pc:sldMkLst>
      </pc:sldChg>
    </pc:docChg>
  </pc:docChgLst>
  <pc:docChgLst>
    <pc:chgData name="USEB - ARS - Jafe Souza" userId="22730f30-e2a6-4ccd-8a4f-8a48846cafad" providerId="ADAL" clId="{04C35044-4968-4BE5-8002-DE79FDDB7B9E}"/>
    <pc:docChg chg="undo custSel addSld delSld modSld sldOrd">
      <pc:chgData name="USEB - ARS - Jafe Souza" userId="22730f30-e2a6-4ccd-8a4f-8a48846cafad" providerId="ADAL" clId="{04C35044-4968-4BE5-8002-DE79FDDB7B9E}" dt="2025-05-20T20:23:27.246" v="137" actId="47"/>
      <pc:docMkLst>
        <pc:docMk/>
      </pc:docMkLst>
      <pc:sldChg chg="add del">
        <pc:chgData name="USEB - ARS - Jafe Souza" userId="22730f30-e2a6-4ccd-8a4f-8a48846cafad" providerId="ADAL" clId="{04C35044-4968-4BE5-8002-DE79FDDB7B9E}" dt="2025-05-20T20:19:23.357" v="101" actId="47"/>
        <pc:sldMkLst>
          <pc:docMk/>
          <pc:sldMk cId="43633490" sldId="267"/>
        </pc:sldMkLst>
      </pc:sldChg>
      <pc:sldChg chg="add del">
        <pc:chgData name="USEB - ARS - Jafe Souza" userId="22730f30-e2a6-4ccd-8a4f-8a48846cafad" providerId="ADAL" clId="{04C35044-4968-4BE5-8002-DE79FDDB7B9E}" dt="2025-05-20T20:19:23.357" v="101" actId="47"/>
        <pc:sldMkLst>
          <pc:docMk/>
          <pc:sldMk cId="862405467" sldId="280"/>
        </pc:sldMkLst>
      </pc:sldChg>
      <pc:sldChg chg="ord">
        <pc:chgData name="USEB - ARS - Jafe Souza" userId="22730f30-e2a6-4ccd-8a4f-8a48846cafad" providerId="ADAL" clId="{04C35044-4968-4BE5-8002-DE79FDDB7B9E}" dt="2025-05-20T20:08:01.380" v="84"/>
        <pc:sldMkLst>
          <pc:docMk/>
          <pc:sldMk cId="2308083950" sldId="283"/>
        </pc:sldMkLst>
      </pc:sldChg>
      <pc:sldChg chg="ord">
        <pc:chgData name="USEB - ARS - Jafe Souza" userId="22730f30-e2a6-4ccd-8a4f-8a48846cafad" providerId="ADAL" clId="{04C35044-4968-4BE5-8002-DE79FDDB7B9E}" dt="2025-05-20T20:07:53.761" v="82"/>
        <pc:sldMkLst>
          <pc:docMk/>
          <pc:sldMk cId="75184585" sldId="286"/>
        </pc:sldMkLst>
      </pc:sldChg>
      <pc:sldChg chg="addSp delSp modSp add del ord">
        <pc:chgData name="USEB - ARS - Jafe Souza" userId="22730f30-e2a6-4ccd-8a4f-8a48846cafad" providerId="ADAL" clId="{04C35044-4968-4BE5-8002-DE79FDDB7B9E}" dt="2025-05-20T20:20:19.979" v="127" actId="14861"/>
        <pc:sldMkLst>
          <pc:docMk/>
          <pc:sldMk cId="762270483" sldId="287"/>
        </pc:sldMkLst>
      </pc:sldChg>
      <pc:sldChg chg="ord">
        <pc:chgData name="USEB - ARS - Jafe Souza" userId="22730f30-e2a6-4ccd-8a4f-8a48846cafad" providerId="ADAL" clId="{04C35044-4968-4BE5-8002-DE79FDDB7B9E}" dt="2025-05-20T20:07:45.430" v="80"/>
        <pc:sldMkLst>
          <pc:docMk/>
          <pc:sldMk cId="1730327057" sldId="288"/>
        </pc:sldMkLst>
      </pc:sldChg>
      <pc:sldChg chg="addSp delSp modSp add del mod ord">
        <pc:chgData name="USEB - ARS - Jafe Souza" userId="22730f30-e2a6-4ccd-8a4f-8a48846cafad" providerId="ADAL" clId="{04C35044-4968-4BE5-8002-DE79FDDB7B9E}" dt="2025-05-20T20:23:21.392" v="135" actId="14861"/>
        <pc:sldMkLst>
          <pc:docMk/>
          <pc:sldMk cId="1128792439" sldId="289"/>
        </pc:sldMkLst>
      </pc:sldChg>
      <pc:sldChg chg="add del ord">
        <pc:chgData name="USEB - ARS - Jafe Souza" userId="22730f30-e2a6-4ccd-8a4f-8a48846cafad" providerId="ADAL" clId="{04C35044-4968-4BE5-8002-DE79FDDB7B9E}" dt="2025-05-20T20:23:24.994" v="136" actId="47"/>
        <pc:sldMkLst>
          <pc:docMk/>
          <pc:sldMk cId="3880561794" sldId="290"/>
        </pc:sldMkLst>
      </pc:sldChg>
      <pc:sldChg chg="add del ord">
        <pc:chgData name="USEB - ARS - Jafe Souza" userId="22730f30-e2a6-4ccd-8a4f-8a48846cafad" providerId="ADAL" clId="{04C35044-4968-4BE5-8002-DE79FDDB7B9E}" dt="2025-05-20T20:23:27.246" v="137" actId="47"/>
        <pc:sldMkLst>
          <pc:docMk/>
          <pc:sldMk cId="2124091949" sldId="291"/>
        </pc:sldMkLst>
      </pc:sldChg>
      <pc:sldChg chg="add del ord">
        <pc:chgData name="USEB - ARS - Jafe Souza" userId="22730f30-e2a6-4ccd-8a4f-8a48846cafad" providerId="ADAL" clId="{04C35044-4968-4BE5-8002-DE79FDDB7B9E}" dt="2025-05-20T20:19:25.367" v="102" actId="47"/>
        <pc:sldMkLst>
          <pc:docMk/>
          <pc:sldMk cId="2388930386" sldId="292"/>
        </pc:sldMkLst>
      </pc:sldChg>
      <pc:sldChg chg="modSp add mod">
        <pc:chgData name="USEB - ARS - Jafe Souza" userId="22730f30-e2a6-4ccd-8a4f-8a48846cafad" providerId="ADAL" clId="{04C35044-4968-4BE5-8002-DE79FDDB7B9E}" dt="2025-05-20T20:07:30.417" v="78" actId="403"/>
        <pc:sldMkLst>
          <pc:docMk/>
          <pc:sldMk cId="3008587272" sldId="2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C3ECFD-7CCA-4406-9A5A-7BA99B8BA370}" type="datetimeFigureOut">
              <a:rPr lang="pt-BR" smtClean="0"/>
              <a:t>29/07/2025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548DD-C2D5-48DB-BDC3-BB63898DFBC0}" type="slidenum">
              <a:rPr lang="pt-BR" smtClean="0"/>
              <a:t>‹nº›</a:t>
            </a:fld>
            <a:endParaRPr lang="pt-BR"/>
          </a:p>
        </p:txBody>
      </p:sp>
    </p:spTree>
    <p:extLst>
      <p:ext uri="{BB962C8B-B14F-4D97-AF65-F5344CB8AC3E}">
        <p14:creationId xmlns:p14="http://schemas.microsoft.com/office/powerpoint/2010/main" val="3547254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Combinar almoço</a:t>
            </a:r>
          </a:p>
        </p:txBody>
      </p:sp>
      <p:sp>
        <p:nvSpPr>
          <p:cNvPr id="4" name="Espaço Reservado para Número de Slide 3"/>
          <p:cNvSpPr>
            <a:spLocks noGrp="1"/>
          </p:cNvSpPr>
          <p:nvPr>
            <p:ph type="sldNum" sz="quarter" idx="5"/>
          </p:nvPr>
        </p:nvSpPr>
        <p:spPr/>
        <p:txBody>
          <a:bodyPr/>
          <a:lstStyle/>
          <a:p>
            <a:fld id="{90E548DD-C2D5-48DB-BDC3-BB63898DFBC0}" type="slidenum">
              <a:rPr lang="pt-BR" smtClean="0"/>
              <a:t>1</a:t>
            </a:fld>
            <a:endParaRPr lang="pt-BR"/>
          </a:p>
        </p:txBody>
      </p:sp>
    </p:spTree>
    <p:extLst>
      <p:ext uri="{BB962C8B-B14F-4D97-AF65-F5344CB8AC3E}">
        <p14:creationId xmlns:p14="http://schemas.microsoft.com/office/powerpoint/2010/main" val="1197217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34F90-7CBE-3FEB-4E0F-AEB09B98A78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B50A35-AC05-DBAF-41F7-28E573F3AB8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9113374-2850-BA04-8558-63EBE19780EE}"/>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AF0D50B4-AF2C-0C00-8E1D-0DAA9C335F5B}"/>
              </a:ext>
            </a:extLst>
          </p:cNvPr>
          <p:cNvSpPr>
            <a:spLocks noGrp="1"/>
          </p:cNvSpPr>
          <p:nvPr>
            <p:ph type="sldNum" sz="quarter" idx="5"/>
          </p:nvPr>
        </p:nvSpPr>
        <p:spPr/>
        <p:txBody>
          <a:bodyPr/>
          <a:lstStyle/>
          <a:p>
            <a:fld id="{378D5711-6C3B-414E-8F0C-86DFD0692825}" type="slidenum">
              <a:rPr lang="pt-BR" smtClean="0"/>
              <a:t>2</a:t>
            </a:fld>
            <a:endParaRPr lang="pt-BR"/>
          </a:p>
        </p:txBody>
      </p:sp>
    </p:spTree>
    <p:extLst>
      <p:ext uri="{BB962C8B-B14F-4D97-AF65-F5344CB8AC3E}">
        <p14:creationId xmlns:p14="http://schemas.microsoft.com/office/powerpoint/2010/main" val="4242563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721D-C1D8-1B10-8EFA-4FE9CBB2D84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804F759-B70B-8922-B221-6C58DF8AB72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175D6E3-80C2-EF29-9666-8C49F4149EDD}"/>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7DE78F98-0883-7D14-A0CE-34A99FBB855F}"/>
              </a:ext>
            </a:extLst>
          </p:cNvPr>
          <p:cNvSpPr>
            <a:spLocks noGrp="1"/>
          </p:cNvSpPr>
          <p:nvPr>
            <p:ph type="sldNum" sz="quarter" idx="5"/>
          </p:nvPr>
        </p:nvSpPr>
        <p:spPr/>
        <p:txBody>
          <a:bodyPr/>
          <a:lstStyle/>
          <a:p>
            <a:fld id="{378D5711-6C3B-414E-8F0C-86DFD0692825}" type="slidenum">
              <a:rPr lang="pt-BR" smtClean="0"/>
              <a:t>5</a:t>
            </a:fld>
            <a:endParaRPr lang="pt-BR"/>
          </a:p>
        </p:txBody>
      </p:sp>
    </p:spTree>
    <p:extLst>
      <p:ext uri="{BB962C8B-B14F-4D97-AF65-F5344CB8AC3E}">
        <p14:creationId xmlns:p14="http://schemas.microsoft.com/office/powerpoint/2010/main" val="1877100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48814-CA67-A705-E307-AA2E1454E6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47A2A9B-C41B-E3EF-334D-C7C781220BD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622EEC7-14A0-3ED9-2BC5-CF6140C9AD72}"/>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02D37BE2-B4EE-B8B4-1F1B-68A5CCBFF009}"/>
              </a:ext>
            </a:extLst>
          </p:cNvPr>
          <p:cNvSpPr>
            <a:spLocks noGrp="1"/>
          </p:cNvSpPr>
          <p:nvPr>
            <p:ph type="sldNum" sz="quarter" idx="5"/>
          </p:nvPr>
        </p:nvSpPr>
        <p:spPr/>
        <p:txBody>
          <a:bodyPr/>
          <a:lstStyle/>
          <a:p>
            <a:fld id="{378D5711-6C3B-414E-8F0C-86DFD0692825}" type="slidenum">
              <a:rPr lang="pt-BR" smtClean="0"/>
              <a:t>6</a:t>
            </a:fld>
            <a:endParaRPr lang="pt-BR"/>
          </a:p>
        </p:txBody>
      </p:sp>
    </p:spTree>
    <p:extLst>
      <p:ext uri="{BB962C8B-B14F-4D97-AF65-F5344CB8AC3E}">
        <p14:creationId xmlns:p14="http://schemas.microsoft.com/office/powerpoint/2010/main" val="3771682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26FBB-C02E-731D-5F8E-15F94C2B744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25D8FB5-00B5-0D40-5CB1-B792A9E22DA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362C0CE-A72B-3D9F-82EC-7AA1A9717DF3}"/>
              </a:ext>
            </a:extLst>
          </p:cNvPr>
          <p:cNvSpPr>
            <a:spLocks noGrp="1"/>
          </p:cNvSpPr>
          <p:nvPr>
            <p:ph type="body" idx="1"/>
          </p:nvPr>
        </p:nvSpPr>
        <p:spPr/>
        <p:txBody>
          <a:bodyPr/>
          <a:lstStyle/>
          <a:p>
            <a:r>
              <a:rPr lang="pt-BR" dirty="0"/>
              <a:t>https://terrasantaviagens.com.br/blog/igreja-de-filadelfia/</a:t>
            </a:r>
          </a:p>
        </p:txBody>
      </p:sp>
      <p:sp>
        <p:nvSpPr>
          <p:cNvPr id="4" name="Espaço Reservado para Número de Slide 3">
            <a:extLst>
              <a:ext uri="{FF2B5EF4-FFF2-40B4-BE49-F238E27FC236}">
                <a16:creationId xmlns:a16="http://schemas.microsoft.com/office/drawing/2014/main" id="{0AEA348A-E26D-DB88-A008-3DF11CD87196}"/>
              </a:ext>
            </a:extLst>
          </p:cNvPr>
          <p:cNvSpPr>
            <a:spLocks noGrp="1"/>
          </p:cNvSpPr>
          <p:nvPr>
            <p:ph type="sldNum" sz="quarter" idx="5"/>
          </p:nvPr>
        </p:nvSpPr>
        <p:spPr/>
        <p:txBody>
          <a:bodyPr/>
          <a:lstStyle/>
          <a:p>
            <a:fld id="{378D5711-6C3B-414E-8F0C-86DFD0692825}" type="slidenum">
              <a:rPr lang="pt-BR" smtClean="0"/>
              <a:t>7</a:t>
            </a:fld>
            <a:endParaRPr lang="pt-BR"/>
          </a:p>
        </p:txBody>
      </p:sp>
    </p:spTree>
    <p:extLst>
      <p:ext uri="{BB962C8B-B14F-4D97-AF65-F5344CB8AC3E}">
        <p14:creationId xmlns:p14="http://schemas.microsoft.com/office/powerpoint/2010/main" val="1887159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721D-C1D8-1B10-8EFA-4FE9CBB2D84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804F759-B70B-8922-B221-6C58DF8AB72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175D6E3-80C2-EF29-9666-8C49F4149EDD}"/>
              </a:ext>
            </a:extLst>
          </p:cNvPr>
          <p:cNvSpPr>
            <a:spLocks noGrp="1"/>
          </p:cNvSpPr>
          <p:nvPr>
            <p:ph type="body" idx="1"/>
          </p:nvPr>
        </p:nvSpPr>
        <p:spPr/>
        <p:txBody>
          <a:bodyPr/>
          <a:lstStyle/>
          <a:p>
            <a:r>
              <a:rPr lang="pt-BR" dirty="0"/>
              <a:t>https://holylandphotos.org/browse.asp?s=1,3,7,20,81&amp;img=TWNAPH01</a:t>
            </a:r>
          </a:p>
        </p:txBody>
      </p:sp>
      <p:sp>
        <p:nvSpPr>
          <p:cNvPr id="4" name="Espaço Reservado para Número de Slide 3">
            <a:extLst>
              <a:ext uri="{FF2B5EF4-FFF2-40B4-BE49-F238E27FC236}">
                <a16:creationId xmlns:a16="http://schemas.microsoft.com/office/drawing/2014/main" id="{7DE78F98-0883-7D14-A0CE-34A99FBB855F}"/>
              </a:ext>
            </a:extLst>
          </p:cNvPr>
          <p:cNvSpPr>
            <a:spLocks noGrp="1"/>
          </p:cNvSpPr>
          <p:nvPr>
            <p:ph type="sldNum" sz="quarter" idx="5"/>
          </p:nvPr>
        </p:nvSpPr>
        <p:spPr/>
        <p:txBody>
          <a:bodyPr/>
          <a:lstStyle/>
          <a:p>
            <a:fld id="{378D5711-6C3B-414E-8F0C-86DFD0692825}" type="slidenum">
              <a:rPr lang="pt-BR" smtClean="0"/>
              <a:t>8</a:t>
            </a:fld>
            <a:endParaRPr lang="pt-BR"/>
          </a:p>
        </p:txBody>
      </p:sp>
    </p:spTree>
    <p:extLst>
      <p:ext uri="{BB962C8B-B14F-4D97-AF65-F5344CB8AC3E}">
        <p14:creationId xmlns:p14="http://schemas.microsoft.com/office/powerpoint/2010/main" val="1877100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ADFAC-0AC9-A7A4-F62D-3203AAFE5D0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6069E21-8248-204A-DDF4-73A1298D992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C79A3B9-2312-ABA1-B999-A679ABF1FB19}"/>
              </a:ext>
            </a:extLst>
          </p:cNvPr>
          <p:cNvSpPr>
            <a:spLocks noGrp="1"/>
          </p:cNvSpPr>
          <p:nvPr>
            <p:ph type="body" idx="1"/>
          </p:nvPr>
        </p:nvSpPr>
        <p:spPr/>
        <p:txBody>
          <a:bodyPr/>
          <a:lstStyle/>
          <a:p>
            <a:r>
              <a:rPr lang="pt-BR" dirty="0"/>
              <a:t>https://holylandphotos.org/browse.asp?s=1,3,7,20,81&amp;img=TWNAPH01</a:t>
            </a:r>
          </a:p>
        </p:txBody>
      </p:sp>
      <p:sp>
        <p:nvSpPr>
          <p:cNvPr id="4" name="Espaço Reservado para Número de Slide 3">
            <a:extLst>
              <a:ext uri="{FF2B5EF4-FFF2-40B4-BE49-F238E27FC236}">
                <a16:creationId xmlns:a16="http://schemas.microsoft.com/office/drawing/2014/main" id="{068CCDF6-24F9-52E8-94E9-8A16564CCC23}"/>
              </a:ext>
            </a:extLst>
          </p:cNvPr>
          <p:cNvSpPr>
            <a:spLocks noGrp="1"/>
          </p:cNvSpPr>
          <p:nvPr>
            <p:ph type="sldNum" sz="quarter" idx="5"/>
          </p:nvPr>
        </p:nvSpPr>
        <p:spPr/>
        <p:txBody>
          <a:bodyPr/>
          <a:lstStyle/>
          <a:p>
            <a:fld id="{378D5711-6C3B-414E-8F0C-86DFD0692825}" type="slidenum">
              <a:rPr lang="pt-BR" smtClean="0"/>
              <a:t>9</a:t>
            </a:fld>
            <a:endParaRPr lang="pt-BR"/>
          </a:p>
        </p:txBody>
      </p:sp>
    </p:spTree>
    <p:extLst>
      <p:ext uri="{BB962C8B-B14F-4D97-AF65-F5344CB8AC3E}">
        <p14:creationId xmlns:p14="http://schemas.microsoft.com/office/powerpoint/2010/main" val="745858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0C7AC-804A-A26C-2D39-82604FAB64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A98A611-1C03-5F1D-3758-A9308A4758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FC9698-9001-9867-10D9-AA1CAD6469EF}"/>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6B52786B-8258-8CD1-7C1C-42137CEE9312}"/>
              </a:ext>
            </a:extLst>
          </p:cNvPr>
          <p:cNvSpPr>
            <a:spLocks noGrp="1"/>
          </p:cNvSpPr>
          <p:nvPr>
            <p:ph type="sldNum" sz="quarter" idx="5"/>
          </p:nvPr>
        </p:nvSpPr>
        <p:spPr/>
        <p:txBody>
          <a:bodyPr/>
          <a:lstStyle/>
          <a:p>
            <a:fld id="{378D5711-6C3B-414E-8F0C-86DFD0692825}" type="slidenum">
              <a:rPr lang="pt-BR" smtClean="0"/>
              <a:t>11</a:t>
            </a:fld>
            <a:endParaRPr lang="pt-BR"/>
          </a:p>
        </p:txBody>
      </p:sp>
    </p:spTree>
    <p:extLst>
      <p:ext uri="{BB962C8B-B14F-4D97-AF65-F5344CB8AC3E}">
        <p14:creationId xmlns:p14="http://schemas.microsoft.com/office/powerpoint/2010/main" val="27013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0441-368D-011B-2792-97D870D622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9C6BE77-0EF4-0F43-B433-D9E2DC7E073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88AE64B-495B-CA64-0A18-B64A7B7D7D38}"/>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639F6D9B-75E7-7B4E-3E7C-24EF0E1A88C4}"/>
              </a:ext>
            </a:extLst>
          </p:cNvPr>
          <p:cNvSpPr>
            <a:spLocks noGrp="1"/>
          </p:cNvSpPr>
          <p:nvPr>
            <p:ph type="sldNum" sz="quarter" idx="5"/>
          </p:nvPr>
        </p:nvSpPr>
        <p:spPr/>
        <p:txBody>
          <a:bodyPr/>
          <a:lstStyle/>
          <a:p>
            <a:fld id="{378D5711-6C3B-414E-8F0C-86DFD0692825}" type="slidenum">
              <a:rPr lang="pt-BR" smtClean="0"/>
              <a:t>12</a:t>
            </a:fld>
            <a:endParaRPr lang="pt-BR"/>
          </a:p>
        </p:txBody>
      </p:sp>
    </p:spTree>
    <p:extLst>
      <p:ext uri="{BB962C8B-B14F-4D97-AF65-F5344CB8AC3E}">
        <p14:creationId xmlns:p14="http://schemas.microsoft.com/office/powerpoint/2010/main" val="1197374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97B89-28CD-4610-4F21-5CAD053FFD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323BEB7-5465-56B6-846E-E01FB973326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D9999AC-9A6C-65F8-F79C-5E21DCD77713}"/>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83505FCB-4B97-CF8F-A767-270DB23EB998}"/>
              </a:ext>
            </a:extLst>
          </p:cNvPr>
          <p:cNvSpPr>
            <a:spLocks noGrp="1"/>
          </p:cNvSpPr>
          <p:nvPr>
            <p:ph type="sldNum" sz="quarter" idx="5"/>
          </p:nvPr>
        </p:nvSpPr>
        <p:spPr/>
        <p:txBody>
          <a:bodyPr/>
          <a:lstStyle/>
          <a:p>
            <a:fld id="{378D5711-6C3B-414E-8F0C-86DFD0692825}" type="slidenum">
              <a:rPr lang="pt-BR" smtClean="0"/>
              <a:t>13</a:t>
            </a:fld>
            <a:endParaRPr lang="pt-BR"/>
          </a:p>
        </p:txBody>
      </p:sp>
    </p:spTree>
    <p:extLst>
      <p:ext uri="{BB962C8B-B14F-4D97-AF65-F5344CB8AC3E}">
        <p14:creationId xmlns:p14="http://schemas.microsoft.com/office/powerpoint/2010/main" val="3513423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95DEB-F86C-1461-2222-2DC7F563CB7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6B779A1-8AAD-9707-3059-74479D6971B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F7BDBBF-BD6E-0370-64E4-04D3AE448FB7}"/>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8E8E6714-F971-049A-1D09-8C9C8F896331}"/>
              </a:ext>
            </a:extLst>
          </p:cNvPr>
          <p:cNvSpPr>
            <a:spLocks noGrp="1"/>
          </p:cNvSpPr>
          <p:nvPr>
            <p:ph type="sldNum" sz="quarter" idx="5"/>
          </p:nvPr>
        </p:nvSpPr>
        <p:spPr/>
        <p:txBody>
          <a:bodyPr/>
          <a:lstStyle/>
          <a:p>
            <a:fld id="{378D5711-6C3B-414E-8F0C-86DFD0692825}" type="slidenum">
              <a:rPr lang="pt-BR" smtClean="0"/>
              <a:t>14</a:t>
            </a:fld>
            <a:endParaRPr lang="pt-BR"/>
          </a:p>
        </p:txBody>
      </p:sp>
    </p:spTree>
    <p:extLst>
      <p:ext uri="{BB962C8B-B14F-4D97-AF65-F5344CB8AC3E}">
        <p14:creationId xmlns:p14="http://schemas.microsoft.com/office/powerpoint/2010/main" val="2283993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CEFCA-A1DD-0B43-312B-7E87A9AD4B6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174149F-F26B-4C0E-BA78-B31482938D2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FAAF5E8-3202-45E2-2CA8-C8B2E649C050}"/>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FD1183D5-1E72-A16C-0DB5-6E25D85EF7F3}"/>
              </a:ext>
            </a:extLst>
          </p:cNvPr>
          <p:cNvSpPr>
            <a:spLocks noGrp="1"/>
          </p:cNvSpPr>
          <p:nvPr>
            <p:ph type="sldNum" sz="quarter" idx="5"/>
          </p:nvPr>
        </p:nvSpPr>
        <p:spPr/>
        <p:txBody>
          <a:bodyPr/>
          <a:lstStyle/>
          <a:p>
            <a:fld id="{378D5711-6C3B-414E-8F0C-86DFD0692825}" type="slidenum">
              <a:rPr lang="pt-BR" smtClean="0"/>
              <a:t>15</a:t>
            </a:fld>
            <a:endParaRPr lang="pt-BR"/>
          </a:p>
        </p:txBody>
      </p:sp>
    </p:spTree>
    <p:extLst>
      <p:ext uri="{BB962C8B-B14F-4D97-AF65-F5344CB8AC3E}">
        <p14:creationId xmlns:p14="http://schemas.microsoft.com/office/powerpoint/2010/main" val="243333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64583-50B7-493D-6BB6-AB5DAB3D87B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75AAE62-008C-B028-1A43-8C9755F174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DE6EA75-84BE-507C-56BD-AEF5118B87E5}"/>
              </a:ext>
            </a:extLst>
          </p:cNvPr>
          <p:cNvSpPr>
            <a:spLocks noGrp="1"/>
          </p:cNvSpPr>
          <p:nvPr>
            <p:ph type="body" idx="1"/>
          </p:nvPr>
        </p:nvSpPr>
        <p:spPr/>
        <p:txBody>
          <a:bodyPr/>
          <a:lstStyle/>
          <a:p>
            <a:r>
              <a:rPr lang="pt-BR" dirty="0"/>
              <a:t>https://www.meisterdrucke.pt/impressoes-artisticas-sofisticadas/Pictorial-Agency/784784/Casa-da-Sociedade-B%C3%ADblica-Brit%C3%A2nica-e-Estrangeira,-Cidade-de-Londres,-c1890-1911.html</a:t>
            </a:r>
          </a:p>
        </p:txBody>
      </p:sp>
      <p:sp>
        <p:nvSpPr>
          <p:cNvPr id="4" name="Espaço Reservado para Número de Slide 3">
            <a:extLst>
              <a:ext uri="{FF2B5EF4-FFF2-40B4-BE49-F238E27FC236}">
                <a16:creationId xmlns:a16="http://schemas.microsoft.com/office/drawing/2014/main" id="{4F3EFEE4-CCD6-DE20-8E37-ABE216D5C030}"/>
              </a:ext>
            </a:extLst>
          </p:cNvPr>
          <p:cNvSpPr>
            <a:spLocks noGrp="1"/>
          </p:cNvSpPr>
          <p:nvPr>
            <p:ph type="sldNum" sz="quarter" idx="5"/>
          </p:nvPr>
        </p:nvSpPr>
        <p:spPr/>
        <p:txBody>
          <a:bodyPr/>
          <a:lstStyle/>
          <a:p>
            <a:fld id="{378D5711-6C3B-414E-8F0C-86DFD0692825}" type="slidenum">
              <a:rPr lang="pt-BR" smtClean="0"/>
              <a:t>17</a:t>
            </a:fld>
            <a:endParaRPr lang="pt-BR"/>
          </a:p>
        </p:txBody>
      </p:sp>
    </p:spTree>
    <p:extLst>
      <p:ext uri="{BB962C8B-B14F-4D97-AF65-F5344CB8AC3E}">
        <p14:creationId xmlns:p14="http://schemas.microsoft.com/office/powerpoint/2010/main" val="3149650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A2252-7324-B3DE-CC1C-C1CF3C36DD3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D620F27-604D-9C27-BEF2-92C6DA79075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49FF493-0366-E770-1B0C-850C992EFBAA}"/>
              </a:ext>
            </a:extLst>
          </p:cNvPr>
          <p:cNvSpPr>
            <a:spLocks noGrp="1"/>
          </p:cNvSpPr>
          <p:nvPr>
            <p:ph type="body" idx="1"/>
          </p:nvPr>
        </p:nvSpPr>
        <p:spPr/>
        <p:txBody>
          <a:bodyPr/>
          <a:lstStyle/>
          <a:p>
            <a:r>
              <a:rPr lang="pt-BR" dirty="0"/>
              <a:t>https://tocantinsurgente.com/4-grandes-avivamentos-da-historia-momentos-de-renovacao-espiritual-e-transformacao/</a:t>
            </a:r>
          </a:p>
        </p:txBody>
      </p:sp>
      <p:sp>
        <p:nvSpPr>
          <p:cNvPr id="4" name="Espaço Reservado para Número de Slide 3">
            <a:extLst>
              <a:ext uri="{FF2B5EF4-FFF2-40B4-BE49-F238E27FC236}">
                <a16:creationId xmlns:a16="http://schemas.microsoft.com/office/drawing/2014/main" id="{69E705E2-C3BA-1BF5-2575-A331AB04AC28}"/>
              </a:ext>
            </a:extLst>
          </p:cNvPr>
          <p:cNvSpPr>
            <a:spLocks noGrp="1"/>
          </p:cNvSpPr>
          <p:nvPr>
            <p:ph type="sldNum" sz="quarter" idx="5"/>
          </p:nvPr>
        </p:nvSpPr>
        <p:spPr/>
        <p:txBody>
          <a:bodyPr/>
          <a:lstStyle/>
          <a:p>
            <a:fld id="{378D5711-6C3B-414E-8F0C-86DFD0692825}" type="slidenum">
              <a:rPr lang="pt-BR" smtClean="0"/>
              <a:t>18</a:t>
            </a:fld>
            <a:endParaRPr lang="pt-BR"/>
          </a:p>
        </p:txBody>
      </p:sp>
    </p:spTree>
    <p:extLst>
      <p:ext uri="{BB962C8B-B14F-4D97-AF65-F5344CB8AC3E}">
        <p14:creationId xmlns:p14="http://schemas.microsoft.com/office/powerpoint/2010/main" val="3773050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0D91E-8F1C-5E17-8D9C-0EE972F8F5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7A043E6-1CC0-DC34-DE1A-0DA5D09149E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0FF7268-4DBF-CA3C-9C7F-3BF77CC0A1E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4C0150C-AEB3-DC70-8D9E-57794DE5C6B0}"/>
              </a:ext>
            </a:extLst>
          </p:cNvPr>
          <p:cNvSpPr>
            <a:spLocks noGrp="1"/>
          </p:cNvSpPr>
          <p:nvPr>
            <p:ph type="sldNum" sz="quarter" idx="5"/>
          </p:nvPr>
        </p:nvSpPr>
        <p:spPr/>
        <p:txBody>
          <a:bodyPr/>
          <a:lstStyle/>
          <a:p>
            <a:fld id="{378D5711-6C3B-414E-8F0C-86DFD0692825}" type="slidenum">
              <a:rPr lang="pt-BR" smtClean="0"/>
              <a:t>19</a:t>
            </a:fld>
            <a:endParaRPr lang="pt-BR"/>
          </a:p>
        </p:txBody>
      </p:sp>
    </p:spTree>
    <p:extLst>
      <p:ext uri="{BB962C8B-B14F-4D97-AF65-F5344CB8AC3E}">
        <p14:creationId xmlns:p14="http://schemas.microsoft.com/office/powerpoint/2010/main" val="2152279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35E95-7D3F-3415-428A-E1982E4002F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A9CF389-9655-003F-BCF8-0DAED6DB86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CEA70D8-97FD-FC74-D69F-C28B0DBE7FFD}"/>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706AF24B-8BDF-A8D5-BEB5-E816D1E5D53B}"/>
              </a:ext>
            </a:extLst>
          </p:cNvPr>
          <p:cNvSpPr>
            <a:spLocks noGrp="1"/>
          </p:cNvSpPr>
          <p:nvPr>
            <p:ph type="sldNum" sz="quarter" idx="5"/>
          </p:nvPr>
        </p:nvSpPr>
        <p:spPr/>
        <p:txBody>
          <a:bodyPr/>
          <a:lstStyle/>
          <a:p>
            <a:fld id="{378D5711-6C3B-414E-8F0C-86DFD0692825}" type="slidenum">
              <a:rPr lang="pt-BR" smtClean="0"/>
              <a:t>20</a:t>
            </a:fld>
            <a:endParaRPr lang="pt-BR"/>
          </a:p>
        </p:txBody>
      </p:sp>
    </p:spTree>
    <p:extLst>
      <p:ext uri="{BB962C8B-B14F-4D97-AF65-F5344CB8AC3E}">
        <p14:creationId xmlns:p14="http://schemas.microsoft.com/office/powerpoint/2010/main" val="3058054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8AB13-179E-3FCF-865B-F6E7CA1BB1B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1A674C7-2D4D-ABF8-8401-214B77F04E3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AA0F7DD-E4CC-85D9-C43A-446C809D992C}"/>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A459E499-A71E-34EB-E282-A884CA162BBD}"/>
              </a:ext>
            </a:extLst>
          </p:cNvPr>
          <p:cNvSpPr>
            <a:spLocks noGrp="1"/>
          </p:cNvSpPr>
          <p:nvPr>
            <p:ph type="sldNum" sz="quarter" idx="5"/>
          </p:nvPr>
        </p:nvSpPr>
        <p:spPr/>
        <p:txBody>
          <a:bodyPr/>
          <a:lstStyle/>
          <a:p>
            <a:fld id="{378D5711-6C3B-414E-8F0C-86DFD0692825}" type="slidenum">
              <a:rPr lang="pt-BR" smtClean="0"/>
              <a:t>21</a:t>
            </a:fld>
            <a:endParaRPr lang="pt-BR"/>
          </a:p>
        </p:txBody>
      </p:sp>
    </p:spTree>
    <p:extLst>
      <p:ext uri="{BB962C8B-B14F-4D97-AF65-F5344CB8AC3E}">
        <p14:creationId xmlns:p14="http://schemas.microsoft.com/office/powerpoint/2010/main" val="2983491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EBB9F-0C8D-53F1-FA12-1982E5902E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C25FDF3-DBDE-FB08-B266-F7B4A0987E3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2633B5A-BEE4-CBDC-CAE4-DC731EBC3755}"/>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D44828F0-754E-B6E9-10EE-0E3D5C049253}"/>
              </a:ext>
            </a:extLst>
          </p:cNvPr>
          <p:cNvSpPr>
            <a:spLocks noGrp="1"/>
          </p:cNvSpPr>
          <p:nvPr>
            <p:ph type="sldNum" sz="quarter" idx="5"/>
          </p:nvPr>
        </p:nvSpPr>
        <p:spPr/>
        <p:txBody>
          <a:bodyPr/>
          <a:lstStyle/>
          <a:p>
            <a:fld id="{378D5711-6C3B-414E-8F0C-86DFD0692825}" type="slidenum">
              <a:rPr lang="pt-BR" smtClean="0"/>
              <a:t>22</a:t>
            </a:fld>
            <a:endParaRPr lang="pt-BR"/>
          </a:p>
        </p:txBody>
      </p:sp>
    </p:spTree>
    <p:extLst>
      <p:ext uri="{BB962C8B-B14F-4D97-AF65-F5344CB8AC3E}">
        <p14:creationId xmlns:p14="http://schemas.microsoft.com/office/powerpoint/2010/main" val="460857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80DD-568D-98B3-882E-2EEA7FC265D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327F9A7-2E8D-E6BB-47A3-276BC8A6A86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DF4E77A-5A41-818B-C2BE-F10C996B06B6}"/>
              </a:ext>
            </a:extLst>
          </p:cNvPr>
          <p:cNvSpPr>
            <a:spLocks noGrp="1"/>
          </p:cNvSpPr>
          <p:nvPr>
            <p:ph type="body" idx="1"/>
          </p:nvPr>
        </p:nvSpPr>
        <p:spPr/>
        <p:txBody>
          <a:bodyPr/>
          <a:lstStyle/>
          <a:p>
            <a:r>
              <a:rPr lang="pt-BR" dirty="0"/>
              <a:t>https://www.pngegg.com/pt/png-okfit</a:t>
            </a:r>
          </a:p>
        </p:txBody>
      </p:sp>
      <p:sp>
        <p:nvSpPr>
          <p:cNvPr id="4" name="Espaço Reservado para Número de Slide 3">
            <a:extLst>
              <a:ext uri="{FF2B5EF4-FFF2-40B4-BE49-F238E27FC236}">
                <a16:creationId xmlns:a16="http://schemas.microsoft.com/office/drawing/2014/main" id="{D9899991-073E-5B13-2D21-BF61E26291FA}"/>
              </a:ext>
            </a:extLst>
          </p:cNvPr>
          <p:cNvSpPr>
            <a:spLocks noGrp="1"/>
          </p:cNvSpPr>
          <p:nvPr>
            <p:ph type="sldNum" sz="quarter" idx="5"/>
          </p:nvPr>
        </p:nvSpPr>
        <p:spPr/>
        <p:txBody>
          <a:bodyPr/>
          <a:lstStyle/>
          <a:p>
            <a:fld id="{378D5711-6C3B-414E-8F0C-86DFD0692825}" type="slidenum">
              <a:rPr lang="pt-BR" smtClean="0"/>
              <a:t>23</a:t>
            </a:fld>
            <a:endParaRPr lang="pt-BR"/>
          </a:p>
        </p:txBody>
      </p:sp>
    </p:spTree>
    <p:extLst>
      <p:ext uri="{BB962C8B-B14F-4D97-AF65-F5344CB8AC3E}">
        <p14:creationId xmlns:p14="http://schemas.microsoft.com/office/powerpoint/2010/main" val="2633547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88F03-6B91-6B64-F2AB-F89AD7A05B7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1A10246-134F-B4FA-186A-8D9A09A8408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905971C-47AB-6613-F0C0-A0291A63934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876C355-5E47-B6D8-B4CC-4D167134F390}"/>
              </a:ext>
            </a:extLst>
          </p:cNvPr>
          <p:cNvSpPr>
            <a:spLocks noGrp="1"/>
          </p:cNvSpPr>
          <p:nvPr>
            <p:ph type="sldNum" sz="quarter" idx="5"/>
          </p:nvPr>
        </p:nvSpPr>
        <p:spPr/>
        <p:txBody>
          <a:bodyPr/>
          <a:lstStyle/>
          <a:p>
            <a:fld id="{378D5711-6C3B-414E-8F0C-86DFD0692825}" type="slidenum">
              <a:rPr lang="pt-BR" smtClean="0"/>
              <a:t>24</a:t>
            </a:fld>
            <a:endParaRPr lang="pt-BR"/>
          </a:p>
        </p:txBody>
      </p:sp>
    </p:spTree>
    <p:extLst>
      <p:ext uri="{BB962C8B-B14F-4D97-AF65-F5344CB8AC3E}">
        <p14:creationId xmlns:p14="http://schemas.microsoft.com/office/powerpoint/2010/main" val="1954347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DE4D7-3AB7-B79D-13AD-ADFB3FACF5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22ECC7C-8824-3981-73D4-31BF8F7ED8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5BB54E6-9FF1-6A59-D069-4FAC9E79144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1DBD724-6E35-C031-C12C-80FA1BBFCC06}"/>
              </a:ext>
            </a:extLst>
          </p:cNvPr>
          <p:cNvSpPr>
            <a:spLocks noGrp="1"/>
          </p:cNvSpPr>
          <p:nvPr>
            <p:ph type="sldNum" sz="quarter" idx="5"/>
          </p:nvPr>
        </p:nvSpPr>
        <p:spPr/>
        <p:txBody>
          <a:bodyPr/>
          <a:lstStyle/>
          <a:p>
            <a:fld id="{378D5711-6C3B-414E-8F0C-86DFD0692825}" type="slidenum">
              <a:rPr lang="pt-BR" smtClean="0"/>
              <a:t>25</a:t>
            </a:fld>
            <a:endParaRPr lang="pt-BR"/>
          </a:p>
        </p:txBody>
      </p:sp>
    </p:spTree>
    <p:extLst>
      <p:ext uri="{BB962C8B-B14F-4D97-AF65-F5344CB8AC3E}">
        <p14:creationId xmlns:p14="http://schemas.microsoft.com/office/powerpoint/2010/main" val="3901959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E44AF-1212-E81D-DCB7-DBDD3DE41F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F4E21CB-F112-F667-6542-807732EBD9C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07FB8EB-91D7-33EA-A222-4D44EAB25EB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05477DD-8940-D410-B75E-3C283EF756F3}"/>
              </a:ext>
            </a:extLst>
          </p:cNvPr>
          <p:cNvSpPr>
            <a:spLocks noGrp="1"/>
          </p:cNvSpPr>
          <p:nvPr>
            <p:ph type="sldNum" sz="quarter" idx="5"/>
          </p:nvPr>
        </p:nvSpPr>
        <p:spPr/>
        <p:txBody>
          <a:bodyPr/>
          <a:lstStyle/>
          <a:p>
            <a:fld id="{378D5711-6C3B-414E-8F0C-86DFD0692825}" type="slidenum">
              <a:rPr lang="pt-BR" smtClean="0"/>
              <a:t>26</a:t>
            </a:fld>
            <a:endParaRPr lang="pt-BR"/>
          </a:p>
        </p:txBody>
      </p:sp>
    </p:spTree>
    <p:extLst>
      <p:ext uri="{BB962C8B-B14F-4D97-AF65-F5344CB8AC3E}">
        <p14:creationId xmlns:p14="http://schemas.microsoft.com/office/powerpoint/2010/main" val="2612867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A545-62E9-AAF2-B957-8C7C1FDD94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E81E074-687B-8282-35F5-E67CBBB757B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99CB68D-1FD7-D1BD-611F-5F7078F628E9}"/>
              </a:ext>
            </a:extLst>
          </p:cNvPr>
          <p:cNvSpPr>
            <a:spLocks noGrp="1"/>
          </p:cNvSpPr>
          <p:nvPr>
            <p:ph type="body" idx="1"/>
          </p:nvPr>
        </p:nvSpPr>
        <p:spPr/>
        <p:txBody>
          <a:bodyPr/>
          <a:lstStyle/>
          <a:p>
            <a:r>
              <a:rPr lang="pt-BR" dirty="0"/>
              <a:t>Combinar almoço</a:t>
            </a:r>
          </a:p>
        </p:txBody>
      </p:sp>
      <p:sp>
        <p:nvSpPr>
          <p:cNvPr id="4" name="Espaço Reservado para Número de Slide 3">
            <a:extLst>
              <a:ext uri="{FF2B5EF4-FFF2-40B4-BE49-F238E27FC236}">
                <a16:creationId xmlns:a16="http://schemas.microsoft.com/office/drawing/2014/main" id="{0F6A5F16-8AAE-D1E6-80E3-7FEF5B03D06D}"/>
              </a:ext>
            </a:extLst>
          </p:cNvPr>
          <p:cNvSpPr>
            <a:spLocks noGrp="1"/>
          </p:cNvSpPr>
          <p:nvPr>
            <p:ph type="sldNum" sz="quarter" idx="5"/>
          </p:nvPr>
        </p:nvSpPr>
        <p:spPr/>
        <p:txBody>
          <a:bodyPr/>
          <a:lstStyle/>
          <a:p>
            <a:fld id="{90E548DD-C2D5-48DB-BDC3-BB63898DFBC0}" type="slidenum">
              <a:rPr lang="pt-BR" smtClean="0"/>
              <a:t>27</a:t>
            </a:fld>
            <a:endParaRPr lang="pt-BR"/>
          </a:p>
        </p:txBody>
      </p:sp>
    </p:spTree>
    <p:extLst>
      <p:ext uri="{BB962C8B-B14F-4D97-AF65-F5344CB8AC3E}">
        <p14:creationId xmlns:p14="http://schemas.microsoft.com/office/powerpoint/2010/main" val="7539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733AC-9F45-0457-7328-3616E289A86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4948DFA-556D-A992-6E12-EA73EC4CFB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D8318B0-C644-6D9C-035E-30B37A3EA87D}"/>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E8E844AD-39D2-FD1E-381B-BA88F3A574A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AC1010D-A1F9-B1A9-2140-2537540DA71C}"/>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358455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F52529-00C5-3C71-CA93-C1F92C659B2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9CC9DCC-EEC1-80C2-4DB6-0206A5F9FFB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BAD2767-FE6F-7B18-C6CF-63C4E6A14DF2}"/>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F857F4AF-5744-24F0-3856-B71F6EEAF2D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8288E4-6333-35EF-D4C8-928B9F250362}"/>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396890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90C90-5A34-B4B7-6DD5-F801591A8AC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F29831E-F73C-216E-A303-ABF54FC1D8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2312683-2B7F-9E31-3779-5CB0767D31D7}"/>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2884C408-4060-A444-F6A6-CE2B7EFBD4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28D0FB1-2DA5-D771-32A6-4B688AD46A47}"/>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263427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3DACB-044E-8B9C-0159-4FF05DC6BC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4DCD9BC-A439-EFEF-6C24-C2C5497772F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0C763AC-2519-4A77-7BB2-1EFB49DCC572}"/>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A752D86-8797-A8D5-2AB6-A00C78129E7D}"/>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6" name="Espaço Reservado para Rodapé 5">
            <a:extLst>
              <a:ext uri="{FF2B5EF4-FFF2-40B4-BE49-F238E27FC236}">
                <a16:creationId xmlns:a16="http://schemas.microsoft.com/office/drawing/2014/main" id="{A5789385-C3D2-24C8-E1AE-43FBAEF0F62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29FECAA-5947-01A9-1D90-942F4F1548D9}"/>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148625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37DD1A-1865-65EC-D08D-5D89720DBF7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54CE6D0-0EA3-15C3-B97B-B7B32B1A0D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835F33D-6E99-1819-A695-20AA950E7DC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6D33526-FA48-339A-478B-6160085199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A71B8BF-C915-6CD8-34EC-12D5525A1702}"/>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D1FB276E-378D-6B63-C94B-BA9748D21547}"/>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8" name="Espaço Reservado para Rodapé 7">
            <a:extLst>
              <a:ext uri="{FF2B5EF4-FFF2-40B4-BE49-F238E27FC236}">
                <a16:creationId xmlns:a16="http://schemas.microsoft.com/office/drawing/2014/main" id="{DC38BF46-1C99-CB4A-4013-ECB6969D182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D7A3869-634A-B1EF-E728-753F1183C39A}"/>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2474191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38F554-7229-ECD0-7129-40BE2711F2E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48B85AC-7717-083B-5A28-1CE7B78F22E1}"/>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4" name="Espaço Reservado para Rodapé 3">
            <a:extLst>
              <a:ext uri="{FF2B5EF4-FFF2-40B4-BE49-F238E27FC236}">
                <a16:creationId xmlns:a16="http://schemas.microsoft.com/office/drawing/2014/main" id="{52AE0DFC-00FA-E09F-2FA4-34FB3807B0C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1AA4DDB-CDAA-BB27-9906-BE6A98C32BEF}"/>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360559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B73AEBF-202D-A1B7-4D94-63FD70F8FBFC}"/>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3" name="Espaço Reservado para Rodapé 2">
            <a:extLst>
              <a:ext uri="{FF2B5EF4-FFF2-40B4-BE49-F238E27FC236}">
                <a16:creationId xmlns:a16="http://schemas.microsoft.com/office/drawing/2014/main" id="{73E5B240-1023-BB33-FD51-E86C8A2553C9}"/>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2F9A313-619D-BCE7-D0DB-32B708D871BE}"/>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2618843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E46F5-CD2A-E6F0-EC87-DC6DFE9E65E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AD80D02-E0C6-18D4-FAEF-29ADF08857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1060B53-C195-8ED7-7F03-E1FE838CC0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7D3CCED-BF58-9179-7AEE-45546FC97224}"/>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6" name="Espaço Reservado para Rodapé 5">
            <a:extLst>
              <a:ext uri="{FF2B5EF4-FFF2-40B4-BE49-F238E27FC236}">
                <a16:creationId xmlns:a16="http://schemas.microsoft.com/office/drawing/2014/main" id="{0B038D39-A367-5528-4D22-C3DBBC78A9E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C5F35BA-9896-ADF7-B1D8-684C4C11EEE5}"/>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4230015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61F31F-7D2F-D4C1-B943-0BC5F3BD589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9C76030-B288-C92F-FCDF-283DE55B1A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C13F160-0343-4D21-06B1-12D860EC8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05EB418-E59F-0387-6279-867909BEA84C}"/>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6" name="Espaço Reservado para Rodapé 5">
            <a:extLst>
              <a:ext uri="{FF2B5EF4-FFF2-40B4-BE49-F238E27FC236}">
                <a16:creationId xmlns:a16="http://schemas.microsoft.com/office/drawing/2014/main" id="{DE3D091E-30AB-759B-191E-4BFCD6FC793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449145E-DCB9-AF3A-B760-EE69C9D99C70}"/>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129850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F74061-603F-5BEA-75A7-A6DFEBCB087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544CB435-DA60-4E75-A1D0-65B8792008C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049F372-0767-77C6-9126-CAA3DB96E369}"/>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AB996EC8-78F7-3BE4-7464-A3DF431842B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4E71AAF-B77B-4652-74E2-706A0BA11BBB}"/>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161938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BBCF4F8-AD17-6AF3-5810-46EDADC992F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EAC3524-4B72-5E42-BCC8-F15FF1117BA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824FC8B-4492-17F7-3CDB-02B7AADA6F71}"/>
              </a:ext>
            </a:extLst>
          </p:cNvPr>
          <p:cNvSpPr>
            <a:spLocks noGrp="1"/>
          </p:cNvSpPr>
          <p:nvPr>
            <p:ph type="dt" sz="half" idx="10"/>
          </p:nvPr>
        </p:nvSpPr>
        <p:spPr/>
        <p:txBody>
          <a:body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A9B0A229-46C5-794D-A9B1-98CE91C3AE8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DB828B1-5EDB-05FA-4A0F-E694B627F9CC}"/>
              </a:ext>
            </a:extLst>
          </p:cNvPr>
          <p:cNvSpPr>
            <a:spLocks noGrp="1"/>
          </p:cNvSpPr>
          <p:nvPr>
            <p:ph type="sldNum" sz="quarter" idx="12"/>
          </p:nvPr>
        </p:nvSpPr>
        <p:spPr/>
        <p:txBody>
          <a:bodyPr/>
          <a:lstStyle/>
          <a:p>
            <a:fld id="{3A0CC576-5639-4E07-A7BD-09DBE6568F00}" type="slidenum">
              <a:rPr lang="pt-BR" smtClean="0"/>
              <a:t>‹nº›</a:t>
            </a:fld>
            <a:endParaRPr lang="pt-BR"/>
          </a:p>
        </p:txBody>
      </p:sp>
    </p:spTree>
    <p:extLst>
      <p:ext uri="{BB962C8B-B14F-4D97-AF65-F5344CB8AC3E}">
        <p14:creationId xmlns:p14="http://schemas.microsoft.com/office/powerpoint/2010/main" val="204603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26183E13-27F7-BB7F-D14F-B7C78E9B1A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4629EDB-77A0-7FB7-8CD0-DF773B472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C08AFE9-662A-07C0-20D5-39CA11437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5AE0AF-CCDA-4985-AAB0-C9CB884F9C9B}" type="datetimeFigureOut">
              <a:rPr lang="pt-BR" smtClean="0"/>
              <a:t>29/07/2025</a:t>
            </a:fld>
            <a:endParaRPr lang="pt-BR"/>
          </a:p>
        </p:txBody>
      </p:sp>
      <p:sp>
        <p:nvSpPr>
          <p:cNvPr id="5" name="Espaço Reservado para Rodapé 4">
            <a:extLst>
              <a:ext uri="{FF2B5EF4-FFF2-40B4-BE49-F238E27FC236}">
                <a16:creationId xmlns:a16="http://schemas.microsoft.com/office/drawing/2014/main" id="{CC93CB35-C5CF-E6E1-15B5-9502F872B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52BAE9B-21B6-B962-72DF-44207119F6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0CC576-5639-4E07-A7BD-09DBE6568F00}" type="slidenum">
              <a:rPr lang="pt-BR" smtClean="0"/>
              <a:t>‹nº›</a:t>
            </a:fld>
            <a:endParaRPr lang="pt-BR"/>
          </a:p>
        </p:txBody>
      </p:sp>
    </p:spTree>
    <p:extLst>
      <p:ext uri="{BB962C8B-B14F-4D97-AF65-F5344CB8AC3E}">
        <p14:creationId xmlns:p14="http://schemas.microsoft.com/office/powerpoint/2010/main" val="3946991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m 2" descr="Texto, Logotipo&#10;&#10;O conteúdo gerado por IA pode estar incorreto.">
            <a:extLst>
              <a:ext uri="{FF2B5EF4-FFF2-40B4-BE49-F238E27FC236}">
                <a16:creationId xmlns:a16="http://schemas.microsoft.com/office/drawing/2014/main" id="{B1F9DA5D-3226-3C71-B02A-28EDB0C208DC}"/>
              </a:ext>
            </a:extLst>
          </p:cNvPr>
          <p:cNvPicPr>
            <a:picLocks noChangeAspect="1"/>
          </p:cNvPicPr>
          <p:nvPr/>
        </p:nvPicPr>
        <p:blipFill>
          <a:blip r:embed="rId3">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69580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72E92-444A-5794-527D-002DACD402A8}"/>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3BD7B57D-6365-03CD-833D-54D1ADEC2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4" name="Seta: para Cima 3">
            <a:extLst>
              <a:ext uri="{FF2B5EF4-FFF2-40B4-BE49-F238E27FC236}">
                <a16:creationId xmlns:a16="http://schemas.microsoft.com/office/drawing/2014/main" id="{698E1C69-1B11-5781-8760-C1D31F6F7BEB}"/>
              </a:ext>
            </a:extLst>
          </p:cNvPr>
          <p:cNvSpPr/>
          <p:nvPr/>
        </p:nvSpPr>
        <p:spPr>
          <a:xfrm rot="5400000">
            <a:off x="6407584" y="-920151"/>
            <a:ext cx="476250" cy="3272623"/>
          </a:xfrm>
          <a:prstGeom prst="up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7  Igrejas</a:t>
            </a:r>
          </a:p>
        </p:txBody>
      </p:sp>
      <p:sp>
        <p:nvSpPr>
          <p:cNvPr id="3" name="Seta: para Cima 2">
            <a:extLst>
              <a:ext uri="{FF2B5EF4-FFF2-40B4-BE49-F238E27FC236}">
                <a16:creationId xmlns:a16="http://schemas.microsoft.com/office/drawing/2014/main" id="{680ED700-A447-9A9E-5511-35A0C0A81832}"/>
              </a:ext>
            </a:extLst>
          </p:cNvPr>
          <p:cNvSpPr/>
          <p:nvPr/>
        </p:nvSpPr>
        <p:spPr>
          <a:xfrm rot="5400000">
            <a:off x="6407585" y="4539644"/>
            <a:ext cx="476250" cy="3272623"/>
          </a:xfrm>
          <a:prstGeom prst="up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Nova Jerusalém</a:t>
            </a:r>
          </a:p>
        </p:txBody>
      </p:sp>
      <p:sp>
        <p:nvSpPr>
          <p:cNvPr id="5" name="Seta: para Cima 4">
            <a:extLst>
              <a:ext uri="{FF2B5EF4-FFF2-40B4-BE49-F238E27FC236}">
                <a16:creationId xmlns:a16="http://schemas.microsoft.com/office/drawing/2014/main" id="{69D3D52B-D203-8EE5-20AE-4DAC00C55272}"/>
              </a:ext>
            </a:extLst>
          </p:cNvPr>
          <p:cNvSpPr/>
          <p:nvPr/>
        </p:nvSpPr>
        <p:spPr>
          <a:xfrm rot="5400000">
            <a:off x="6843772" y="-11839"/>
            <a:ext cx="476250" cy="3272623"/>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7 selos</a:t>
            </a:r>
          </a:p>
        </p:txBody>
      </p:sp>
      <p:sp>
        <p:nvSpPr>
          <p:cNvPr id="6" name="Seta: para Cima 5">
            <a:extLst>
              <a:ext uri="{FF2B5EF4-FFF2-40B4-BE49-F238E27FC236}">
                <a16:creationId xmlns:a16="http://schemas.microsoft.com/office/drawing/2014/main" id="{1AA00FBA-6F96-BD27-E105-9E7D1D4F56A8}"/>
              </a:ext>
            </a:extLst>
          </p:cNvPr>
          <p:cNvSpPr/>
          <p:nvPr/>
        </p:nvSpPr>
        <p:spPr>
          <a:xfrm rot="5400000">
            <a:off x="6843771" y="3618774"/>
            <a:ext cx="476250" cy="3272623"/>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Milênio – 7 vitórias</a:t>
            </a:r>
          </a:p>
        </p:txBody>
      </p:sp>
      <p:sp>
        <p:nvSpPr>
          <p:cNvPr id="13" name="Seta: para Cima 12">
            <a:extLst>
              <a:ext uri="{FF2B5EF4-FFF2-40B4-BE49-F238E27FC236}">
                <a16:creationId xmlns:a16="http://schemas.microsoft.com/office/drawing/2014/main" id="{313521EE-9ED5-F6B6-4B4B-AD96649F144F}"/>
              </a:ext>
            </a:extLst>
          </p:cNvPr>
          <p:cNvSpPr/>
          <p:nvPr/>
        </p:nvSpPr>
        <p:spPr>
          <a:xfrm rot="5400000">
            <a:off x="7499669" y="934431"/>
            <a:ext cx="476250" cy="3272623"/>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7 trombetas</a:t>
            </a:r>
          </a:p>
        </p:txBody>
      </p:sp>
      <p:sp>
        <p:nvSpPr>
          <p:cNvPr id="16" name="Seta: para Cima 15">
            <a:extLst>
              <a:ext uri="{FF2B5EF4-FFF2-40B4-BE49-F238E27FC236}">
                <a16:creationId xmlns:a16="http://schemas.microsoft.com/office/drawing/2014/main" id="{B1C95B90-FC1B-1B1E-45E2-6B6F79F0E11E}"/>
              </a:ext>
            </a:extLst>
          </p:cNvPr>
          <p:cNvSpPr/>
          <p:nvPr/>
        </p:nvSpPr>
        <p:spPr>
          <a:xfrm rot="5400000">
            <a:off x="7499669" y="2650979"/>
            <a:ext cx="476250" cy="3272623"/>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7 taças</a:t>
            </a:r>
          </a:p>
        </p:txBody>
      </p:sp>
      <p:sp>
        <p:nvSpPr>
          <p:cNvPr id="22" name="Seta: para Cima 21">
            <a:extLst>
              <a:ext uri="{FF2B5EF4-FFF2-40B4-BE49-F238E27FC236}">
                <a16:creationId xmlns:a16="http://schemas.microsoft.com/office/drawing/2014/main" id="{24E41BA8-CFEF-43AC-AE20-8288AA7028AE}"/>
              </a:ext>
            </a:extLst>
          </p:cNvPr>
          <p:cNvSpPr/>
          <p:nvPr/>
        </p:nvSpPr>
        <p:spPr>
          <a:xfrm rot="5400000">
            <a:off x="8969008" y="1780909"/>
            <a:ext cx="476250" cy="3272623"/>
          </a:xfrm>
          <a:prstGeom prst="upArrow">
            <a:avLst/>
          </a:prstGeom>
        </p:spPr>
        <p:style>
          <a:lnRef idx="2">
            <a:schemeClr val="accent4">
              <a:shade val="15000"/>
            </a:schemeClr>
          </a:lnRef>
          <a:fillRef idx="1">
            <a:schemeClr val="accent4"/>
          </a:fillRef>
          <a:effectRef idx="0">
            <a:schemeClr val="accent4"/>
          </a:effectRef>
          <a:fontRef idx="minor">
            <a:schemeClr val="lt1"/>
          </a:fontRef>
        </p:style>
        <p:txBody>
          <a:bodyPr vert="vert270" rtlCol="0" anchor="ctr"/>
          <a:lstStyle/>
          <a:p>
            <a:pPr algn="ctr"/>
            <a:r>
              <a:rPr lang="pt-BR" dirty="0">
                <a:effectLst>
                  <a:outerShdw blurRad="38100" dist="38100" dir="2700000" algn="tl">
                    <a:srgbClr val="000000">
                      <a:alpha val="43137"/>
                    </a:srgbClr>
                  </a:outerShdw>
                </a:effectLst>
              </a:rPr>
              <a:t>O grande conflito</a:t>
            </a:r>
          </a:p>
        </p:txBody>
      </p:sp>
      <p:pic>
        <p:nvPicPr>
          <p:cNvPr id="23" name="Imagem 22">
            <a:extLst>
              <a:ext uri="{FF2B5EF4-FFF2-40B4-BE49-F238E27FC236}">
                <a16:creationId xmlns:a16="http://schemas.microsoft.com/office/drawing/2014/main" id="{65E5E597-01E5-8EDD-9880-63CAA6B3E15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429" b="91143" l="9048" r="93524">
                        <a14:foregroundMark x1="12190" y1="9619" x2="12571" y2="15714"/>
                        <a14:foregroundMark x1="23905" y1="7429" x2="28000" y2="8190"/>
                        <a14:foregroundMark x1="93714" y1="8667" x2="90190" y2="31714"/>
                        <a14:foregroundMark x1="41810" y1="91143" x2="56857" y2="90571"/>
                        <a14:foregroundMark x1="9048" y1="13905" x2="9048" y2="8190"/>
                      </a14:backgroundRemoval>
                    </a14:imgEffect>
                  </a14:imgLayer>
                </a14:imgProps>
              </a:ext>
            </a:extLst>
          </a:blip>
          <a:stretch>
            <a:fillRect/>
          </a:stretch>
        </p:blipFill>
        <p:spPr>
          <a:xfrm rot="5400000">
            <a:off x="-1943100" y="-152400"/>
            <a:ext cx="6858000" cy="6858000"/>
          </a:xfrm>
          <a:prstGeom prst="rect">
            <a:avLst/>
          </a:prstGeom>
        </p:spPr>
      </p:pic>
    </p:spTree>
    <p:extLst>
      <p:ext uri="{BB962C8B-B14F-4D97-AF65-F5344CB8AC3E}">
        <p14:creationId xmlns:p14="http://schemas.microsoft.com/office/powerpoint/2010/main" val="25364259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F54C7-2061-EECB-69A6-7723A9F1C1F3}"/>
            </a:ext>
          </a:extLst>
        </p:cNvPr>
        <p:cNvGrpSpPr/>
        <p:nvPr/>
      </p:nvGrpSpPr>
      <p:grpSpPr>
        <a:xfrm>
          <a:off x="0" y="0"/>
          <a:ext cx="0" cy="0"/>
          <a:chOff x="0" y="0"/>
          <a:chExt cx="0" cy="0"/>
        </a:xfrm>
      </p:grpSpPr>
      <p:pic>
        <p:nvPicPr>
          <p:cNvPr id="4" name="Imagem 3" descr="Uma imagem contendo Forma&#10;&#10;O conteúdo gerado por IA pode estar incorreto.">
            <a:extLst>
              <a:ext uri="{FF2B5EF4-FFF2-40B4-BE49-F238E27FC236}">
                <a16:creationId xmlns:a16="http://schemas.microsoft.com/office/drawing/2014/main" id="{E455EAF2-4D2D-C1CE-EAD7-0A1D51BA9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2" name="Imagem 1">
            <a:extLst>
              <a:ext uri="{FF2B5EF4-FFF2-40B4-BE49-F238E27FC236}">
                <a16:creationId xmlns:a16="http://schemas.microsoft.com/office/drawing/2014/main" id="{B7505415-F119-A816-28C7-B245FE229533}"/>
              </a:ext>
            </a:extLst>
          </p:cNvPr>
          <p:cNvPicPr>
            <a:picLocks noChangeAspect="1"/>
          </p:cNvPicPr>
          <p:nvPr/>
        </p:nvPicPr>
        <p:blipFill>
          <a:blip r:embed="rId3"/>
          <a:stretch>
            <a:fillRect/>
          </a:stretch>
        </p:blipFill>
        <p:spPr>
          <a:xfrm>
            <a:off x="1524000" y="0"/>
            <a:ext cx="9144000" cy="6858000"/>
          </a:xfrm>
          <a:prstGeom prst="rect">
            <a:avLst/>
          </a:prstGeom>
          <a:effectLst>
            <a:softEdge rad="317500"/>
          </a:effectLst>
        </p:spPr>
      </p:pic>
      <p:cxnSp>
        <p:nvCxnSpPr>
          <p:cNvPr id="5" name="Conector de Seta Reta 4">
            <a:extLst>
              <a:ext uri="{FF2B5EF4-FFF2-40B4-BE49-F238E27FC236}">
                <a16:creationId xmlns:a16="http://schemas.microsoft.com/office/drawing/2014/main" id="{41A93B93-E6D3-1253-AE0B-C06911DDD534}"/>
              </a:ext>
            </a:extLst>
          </p:cNvPr>
          <p:cNvCxnSpPr/>
          <p:nvPr/>
        </p:nvCxnSpPr>
        <p:spPr>
          <a:xfrm flipH="1" flipV="1">
            <a:off x="2400300" y="4432300"/>
            <a:ext cx="406400" cy="9271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cxnSp>
        <p:nvCxnSpPr>
          <p:cNvPr id="6" name="Conector de Seta Reta 5">
            <a:extLst>
              <a:ext uri="{FF2B5EF4-FFF2-40B4-BE49-F238E27FC236}">
                <a16:creationId xmlns:a16="http://schemas.microsoft.com/office/drawing/2014/main" id="{A8B57E00-9D18-72A5-097D-35E40885C00E}"/>
              </a:ext>
            </a:extLst>
          </p:cNvPr>
          <p:cNvCxnSpPr>
            <a:cxnSpLocks/>
          </p:cNvCxnSpPr>
          <p:nvPr/>
        </p:nvCxnSpPr>
        <p:spPr>
          <a:xfrm flipV="1">
            <a:off x="2273300" y="1346200"/>
            <a:ext cx="63500" cy="16764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cxnSp>
        <p:nvCxnSpPr>
          <p:cNvPr id="9" name="Conector de Seta Reta 8">
            <a:extLst>
              <a:ext uri="{FF2B5EF4-FFF2-40B4-BE49-F238E27FC236}">
                <a16:creationId xmlns:a16="http://schemas.microsoft.com/office/drawing/2014/main" id="{DAF0C79D-95D5-C31C-63E3-1D4F3F09F5B5}"/>
              </a:ext>
            </a:extLst>
          </p:cNvPr>
          <p:cNvCxnSpPr>
            <a:cxnSpLocks/>
          </p:cNvCxnSpPr>
          <p:nvPr/>
        </p:nvCxnSpPr>
        <p:spPr>
          <a:xfrm>
            <a:off x="2971800" y="1041400"/>
            <a:ext cx="1066800" cy="6223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2" name="Retângulo 11">
            <a:extLst>
              <a:ext uri="{FF2B5EF4-FFF2-40B4-BE49-F238E27FC236}">
                <a16:creationId xmlns:a16="http://schemas.microsoft.com/office/drawing/2014/main" id="{8530DBD3-FA43-70DC-8049-053C63610C27}"/>
              </a:ext>
            </a:extLst>
          </p:cNvPr>
          <p:cNvSpPr/>
          <p:nvPr/>
        </p:nvSpPr>
        <p:spPr>
          <a:xfrm>
            <a:off x="1397301" y="4895850"/>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82 km</a:t>
            </a:r>
          </a:p>
        </p:txBody>
      </p:sp>
      <p:sp>
        <p:nvSpPr>
          <p:cNvPr id="13" name="Retângulo 12">
            <a:extLst>
              <a:ext uri="{FF2B5EF4-FFF2-40B4-BE49-F238E27FC236}">
                <a16:creationId xmlns:a16="http://schemas.microsoft.com/office/drawing/2014/main" id="{FB4842B4-1300-9A3F-33B8-1D8EC3F89711}"/>
              </a:ext>
            </a:extLst>
          </p:cNvPr>
          <p:cNvSpPr/>
          <p:nvPr/>
        </p:nvSpPr>
        <p:spPr>
          <a:xfrm>
            <a:off x="933133" y="1953567"/>
            <a:ext cx="118173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110 km</a:t>
            </a:r>
          </a:p>
        </p:txBody>
      </p:sp>
      <p:sp>
        <p:nvSpPr>
          <p:cNvPr id="14" name="Retângulo 13">
            <a:extLst>
              <a:ext uri="{FF2B5EF4-FFF2-40B4-BE49-F238E27FC236}">
                <a16:creationId xmlns:a16="http://schemas.microsoft.com/office/drawing/2014/main" id="{97B42D4C-8377-50EA-A461-79DE86ADB5AA}"/>
              </a:ext>
            </a:extLst>
          </p:cNvPr>
          <p:cNvSpPr/>
          <p:nvPr/>
        </p:nvSpPr>
        <p:spPr>
          <a:xfrm>
            <a:off x="3612842" y="805884"/>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82 km</a:t>
            </a:r>
          </a:p>
        </p:txBody>
      </p:sp>
      <p:cxnSp>
        <p:nvCxnSpPr>
          <p:cNvPr id="3" name="Conector de Seta Reta 2">
            <a:extLst>
              <a:ext uri="{FF2B5EF4-FFF2-40B4-BE49-F238E27FC236}">
                <a16:creationId xmlns:a16="http://schemas.microsoft.com/office/drawing/2014/main" id="{527F47C4-065B-8CAC-80F4-E0260CBE4D46}"/>
              </a:ext>
            </a:extLst>
          </p:cNvPr>
          <p:cNvCxnSpPr>
            <a:cxnSpLocks/>
          </p:cNvCxnSpPr>
          <p:nvPr/>
        </p:nvCxnSpPr>
        <p:spPr>
          <a:xfrm>
            <a:off x="4787900" y="2349500"/>
            <a:ext cx="584200" cy="7874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8" name="Retângulo 7">
            <a:extLst>
              <a:ext uri="{FF2B5EF4-FFF2-40B4-BE49-F238E27FC236}">
                <a16:creationId xmlns:a16="http://schemas.microsoft.com/office/drawing/2014/main" id="{07B7C8FE-491F-19B7-20A8-79175B5E6F4F}"/>
              </a:ext>
            </a:extLst>
          </p:cNvPr>
          <p:cNvSpPr/>
          <p:nvPr/>
        </p:nvSpPr>
        <p:spPr>
          <a:xfrm>
            <a:off x="5263842" y="2046476"/>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60 km</a:t>
            </a:r>
          </a:p>
        </p:txBody>
      </p:sp>
      <p:cxnSp>
        <p:nvCxnSpPr>
          <p:cNvPr id="7" name="Conector de Seta Reta 6">
            <a:extLst>
              <a:ext uri="{FF2B5EF4-FFF2-40B4-BE49-F238E27FC236}">
                <a16:creationId xmlns:a16="http://schemas.microsoft.com/office/drawing/2014/main" id="{EACB6165-4A84-9EE2-F529-44C852CBC084}"/>
              </a:ext>
            </a:extLst>
          </p:cNvPr>
          <p:cNvCxnSpPr>
            <a:cxnSpLocks/>
          </p:cNvCxnSpPr>
          <p:nvPr/>
        </p:nvCxnSpPr>
        <p:spPr>
          <a:xfrm>
            <a:off x="6183086" y="3803541"/>
            <a:ext cx="475343" cy="373049"/>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0" name="Retângulo 9">
            <a:extLst>
              <a:ext uri="{FF2B5EF4-FFF2-40B4-BE49-F238E27FC236}">
                <a16:creationId xmlns:a16="http://schemas.microsoft.com/office/drawing/2014/main" id="{81D3C6E7-08B2-61F4-EF1D-8B12BDC396D7}"/>
              </a:ext>
            </a:extLst>
          </p:cNvPr>
          <p:cNvSpPr/>
          <p:nvPr/>
        </p:nvSpPr>
        <p:spPr>
          <a:xfrm>
            <a:off x="6550171" y="3341876"/>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58 km</a:t>
            </a:r>
          </a:p>
        </p:txBody>
      </p:sp>
    </p:spTree>
    <p:extLst>
      <p:ext uri="{BB962C8B-B14F-4D97-AF65-F5344CB8AC3E}">
        <p14:creationId xmlns:p14="http://schemas.microsoft.com/office/powerpoint/2010/main" val="3281603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m 3" descr="Logotipo&#10;&#10;O conteúdo gerado por IA pode estar incorreto.">
            <a:extLst>
              <a:ext uri="{FF2B5EF4-FFF2-40B4-BE49-F238E27FC236}">
                <a16:creationId xmlns:a16="http://schemas.microsoft.com/office/drawing/2014/main" id="{6639F999-EDEE-AA35-EDB4-3A42CFE2FEC1}"/>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2804999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988EA-5B95-837A-A729-A09610C5847D}"/>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0BD27413-79B7-9B1D-B8AC-791B91F82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8B06DF90-5CF3-B13F-050F-1E2275981ED9}"/>
              </a:ext>
            </a:extLst>
          </p:cNvPr>
          <p:cNvSpPr txBox="1"/>
          <p:nvPr/>
        </p:nvSpPr>
        <p:spPr>
          <a:xfrm>
            <a:off x="1295400" y="841660"/>
            <a:ext cx="9764486" cy="5427127"/>
          </a:xfrm>
          <a:prstGeom prst="rect">
            <a:avLst/>
          </a:prstGeom>
          <a:noFill/>
        </p:spPr>
        <p:txBody>
          <a:bodyPr wrap="square">
            <a:spAutoFit/>
          </a:bodyPr>
          <a:lstStyle/>
          <a:p>
            <a:pPr marL="0" marR="0" algn="just">
              <a:buNone/>
            </a:pPr>
            <a:r>
              <a:rPr lang="pt-BR" sz="4000" baseline="30000" dirty="0">
                <a:solidFill>
                  <a:srgbClr val="2A575F"/>
                </a:solidFill>
                <a:effectLst/>
              </a:rPr>
              <a:t>“Ao anjo da igreja em Filadélfia escreva: “Estas são as palavras daquele que é santo e verdadeiro, que tem a chave de Davi. O que ele abre ninguém pode fechar, e o que ele fecha ninguém pode abrir. Conheço as suas obras. Eis que coloquei diante de você uma porta aberta que ninguém pode fechar. Sei que você tem pouca força, mas guardou a minha palavra e não negou o meu nome. Veja o que farei com aqueles que são sinagoga de Satanás e que se dizem judeus e não são, mas são mentirosos. Farei que se prostrem aos seus pés e reconheçam que eu o amei. Visto que você guardou a minha palavra de exortação à perseverança, eu também o guardarei da hora da provação que está para vir sobre todo o mundo, para pôr à prova os que habitam na terra. “Venho em breve!</a:t>
            </a:r>
          </a:p>
        </p:txBody>
      </p:sp>
      <p:sp>
        <p:nvSpPr>
          <p:cNvPr id="2" name="Retângulo 1">
            <a:extLst>
              <a:ext uri="{FF2B5EF4-FFF2-40B4-BE49-F238E27FC236}">
                <a16:creationId xmlns:a16="http://schemas.microsoft.com/office/drawing/2014/main" id="{BF4621E6-1CB7-5228-9ECF-27F1F2ED5C8E}"/>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6682820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DA6AC-8B00-C976-7366-F0D9A6FC21A4}"/>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0AC34C85-C533-85FD-E52B-AA20CF0D5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8BCBEE1E-69D6-9379-8209-FBC0BB5CE3CA}"/>
              </a:ext>
            </a:extLst>
          </p:cNvPr>
          <p:cNvSpPr txBox="1"/>
          <p:nvPr/>
        </p:nvSpPr>
        <p:spPr>
          <a:xfrm>
            <a:off x="1295400" y="841660"/>
            <a:ext cx="9764486" cy="2554545"/>
          </a:xfrm>
          <a:prstGeom prst="rect">
            <a:avLst/>
          </a:prstGeom>
          <a:noFill/>
        </p:spPr>
        <p:txBody>
          <a:bodyPr wrap="square">
            <a:spAutoFit/>
          </a:bodyPr>
          <a:lstStyle/>
          <a:p>
            <a:pPr marL="0" marR="0" algn="just">
              <a:buNone/>
            </a:pPr>
            <a:r>
              <a:rPr lang="pt-BR" sz="4000" baseline="30000" dirty="0">
                <a:solidFill>
                  <a:srgbClr val="2A575F"/>
                </a:solidFill>
                <a:effectLst/>
              </a:rPr>
              <a:t>Retenha o que você tem, para que ninguém tome a sua coroa. Farei do vencedor uma coluna no santuário do meu Deus, e dali ele jamais sairá. Escreverei nele o nome do meu Deus e o nome da cidade do meu Deus, a nova Jerusalém, que desce dos céus da parte de Deus; e também escreverei nele o meu novo nome. Aquele que tem ouvidos ouça o que o Espírito diz às igrejas.”</a:t>
            </a:r>
          </a:p>
        </p:txBody>
      </p:sp>
      <p:sp>
        <p:nvSpPr>
          <p:cNvPr id="2" name="Retângulo 1">
            <a:extLst>
              <a:ext uri="{FF2B5EF4-FFF2-40B4-BE49-F238E27FC236}">
                <a16:creationId xmlns:a16="http://schemas.microsoft.com/office/drawing/2014/main" id="{D82E4E11-4918-5845-117A-1324ADD9B25D}"/>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74282381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01D2E-CE8E-06A0-AD36-833FC8C417F0}"/>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0CD5C1BC-519F-8E4F-4BAF-B3EBE3E2A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2" name="Imagem 1">
            <a:extLst>
              <a:ext uri="{FF2B5EF4-FFF2-40B4-BE49-F238E27FC236}">
                <a16:creationId xmlns:a16="http://schemas.microsoft.com/office/drawing/2014/main" id="{39E92CEF-7CFB-188D-0513-3764DB3BF378}"/>
              </a:ext>
            </a:extLst>
          </p:cNvPr>
          <p:cNvPicPr>
            <a:picLocks noChangeAspect="1"/>
          </p:cNvPicPr>
          <p:nvPr/>
        </p:nvPicPr>
        <p:blipFill>
          <a:blip r:embed="rId4"/>
          <a:stretch>
            <a:fillRect/>
          </a:stretch>
        </p:blipFill>
        <p:spPr>
          <a:xfrm>
            <a:off x="2667000" y="0"/>
            <a:ext cx="6858000" cy="6858000"/>
          </a:xfrm>
          <a:prstGeom prst="rect">
            <a:avLst/>
          </a:prstGeom>
          <a:effectLst>
            <a:softEdge rad="317500"/>
          </a:effectLst>
        </p:spPr>
      </p:pic>
    </p:spTree>
    <p:extLst>
      <p:ext uri="{BB962C8B-B14F-4D97-AF65-F5344CB8AC3E}">
        <p14:creationId xmlns:p14="http://schemas.microsoft.com/office/powerpoint/2010/main" val="3771549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988EA-5B95-837A-A729-A09610C5847D}"/>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0BD27413-79B7-9B1D-B8AC-791B91F82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a:effectLst>
            <a:softEdge rad="635000"/>
          </a:effectLst>
        </p:spPr>
      </p:pic>
      <p:pic>
        <p:nvPicPr>
          <p:cNvPr id="2050" name="Picture 2">
            <a:extLst>
              <a:ext uri="{FF2B5EF4-FFF2-40B4-BE49-F238E27FC236}">
                <a16:creationId xmlns:a16="http://schemas.microsoft.com/office/drawing/2014/main" id="{30236E9D-4F21-94BC-943B-D708BA047B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440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654BB-FABB-A77B-9E59-12D43EE840D7}"/>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04EFFE3E-DA2B-1EEE-42D7-FD9CB01C0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1026" name="Picture 2">
            <a:extLst>
              <a:ext uri="{FF2B5EF4-FFF2-40B4-BE49-F238E27FC236}">
                <a16:creationId xmlns:a16="http://schemas.microsoft.com/office/drawing/2014/main" id="{A9493F0D-1E2C-422A-6EA7-A86A0203B6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0"/>
            <a:ext cx="10325100" cy="68580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188209"/>
      </p:ext>
    </p:extLst>
  </p:cSld>
  <p:clrMapOvr>
    <a:masterClrMapping/>
  </p:clrMapOvr>
  <mc:AlternateContent xmlns:mc="http://schemas.openxmlformats.org/markup-compatibility/2006">
    <mc:Choice xmlns:p14="http://schemas.microsoft.com/office/powerpoint/2010/main" Requires="p14">
      <p:transition spd="slow" p14:dur="1500" advClick="0" advTm="30000">
        <p:split orient="vert"/>
      </p:transition>
    </mc:Choice>
    <mc:Fallback>
      <p:transition spd="slow" advClick="0" advTm="30000">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1BAE2-D59E-7707-85F3-63C699BD1F81}"/>
            </a:ext>
          </a:extLst>
        </p:cNvPr>
        <p:cNvGrpSpPr/>
        <p:nvPr/>
      </p:nvGrpSpPr>
      <p:grpSpPr>
        <a:xfrm>
          <a:off x="0" y="0"/>
          <a:ext cx="0" cy="0"/>
          <a:chOff x="0" y="0"/>
          <a:chExt cx="0" cy="0"/>
        </a:xfrm>
      </p:grpSpPr>
      <p:pic>
        <p:nvPicPr>
          <p:cNvPr id="4" name="Imagem 3" descr="Logotipo&#10;&#10;O conteúdo gerado por IA pode estar incorreto.">
            <a:extLst>
              <a:ext uri="{FF2B5EF4-FFF2-40B4-BE49-F238E27FC236}">
                <a16:creationId xmlns:a16="http://schemas.microsoft.com/office/drawing/2014/main" id="{588C0303-C14B-2B7E-94B0-6BBF7CB84D9E}"/>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9442108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C1D0E-8764-EF18-04F3-F12792E64B66}"/>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3CC567E2-43EE-AE2E-BBCD-BC92C9408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6154E3AE-C8A2-46B7-1DBA-C24FE7D0115A}"/>
              </a:ext>
            </a:extLst>
          </p:cNvPr>
          <p:cNvSpPr txBox="1"/>
          <p:nvPr/>
        </p:nvSpPr>
        <p:spPr>
          <a:xfrm>
            <a:off x="1295400" y="841660"/>
            <a:ext cx="9764486" cy="5427127"/>
          </a:xfrm>
          <a:prstGeom prst="rect">
            <a:avLst/>
          </a:prstGeom>
          <a:noFill/>
        </p:spPr>
        <p:txBody>
          <a:bodyPr wrap="square">
            <a:spAutoFit/>
          </a:bodyPr>
          <a:lstStyle/>
          <a:p>
            <a:pPr marL="0" marR="0" algn="just">
              <a:buNone/>
            </a:pPr>
            <a:r>
              <a:rPr lang="pt-BR" sz="4000" baseline="30000" dirty="0">
                <a:solidFill>
                  <a:srgbClr val="2A575F"/>
                </a:solidFill>
                <a:effectLst/>
              </a:rPr>
              <a:t>“Ao anjo da igreja em Filadélfia escreva: “Estas são as palavras daquele que é santo e verdadeiro, que tem a chave de Davi. </a:t>
            </a:r>
            <a:r>
              <a:rPr lang="pt-BR" sz="4000" baseline="30000" dirty="0">
                <a:solidFill>
                  <a:srgbClr val="2A575F"/>
                </a:solidFill>
                <a:effectLst/>
                <a:highlight>
                  <a:srgbClr val="FFFF00"/>
                </a:highlight>
              </a:rPr>
              <a:t>O que ele abre ninguém pode fechar, e o que ele fecha ninguém pode abrir.</a:t>
            </a:r>
            <a:r>
              <a:rPr lang="pt-BR" sz="4000" baseline="30000" dirty="0">
                <a:solidFill>
                  <a:srgbClr val="2A575F"/>
                </a:solidFill>
                <a:effectLst/>
              </a:rPr>
              <a:t> Conheço as suas obras. Eis que coloquei diante de você uma porta aberta que ninguém pode fechar. Sei que você tem pouca força, mas guardou a minha palavra e não negou o meu nome. Veja o que farei com aqueles que são sinagoga de Satanás e que se dizem judeus e não são, mas são mentirosos. Farei que se prostrem aos seus pés e reconheçam que eu o amei. Visto que você guardou a minha palavra de exortação à perseverança, eu também o guardarei da hora da provação que está para vir sobre todo o mundo, para pôr à prova os que habitam na terra. “Venho em breve!</a:t>
            </a:r>
          </a:p>
        </p:txBody>
      </p:sp>
      <p:sp>
        <p:nvSpPr>
          <p:cNvPr id="2" name="Retângulo 1">
            <a:extLst>
              <a:ext uri="{FF2B5EF4-FFF2-40B4-BE49-F238E27FC236}">
                <a16:creationId xmlns:a16="http://schemas.microsoft.com/office/drawing/2014/main" id="{F5896EDE-DC5D-CAC7-5D83-9D53C15027C0}"/>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259907901"/>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A9B89-AECE-A154-B4EF-C874761EF00F}"/>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AD76AD53-51D6-03EA-CE5F-5C872985B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8F7BBDA2-3AAD-191A-4FCC-46B7BD2DD7E5}"/>
              </a:ext>
            </a:extLst>
          </p:cNvPr>
          <p:cNvSpPr txBox="1"/>
          <p:nvPr/>
        </p:nvSpPr>
        <p:spPr>
          <a:xfrm>
            <a:off x="1295400" y="841660"/>
            <a:ext cx="9764486" cy="5427127"/>
          </a:xfrm>
          <a:prstGeom prst="rect">
            <a:avLst/>
          </a:prstGeom>
          <a:noFill/>
        </p:spPr>
        <p:txBody>
          <a:bodyPr wrap="square">
            <a:spAutoFit/>
          </a:bodyPr>
          <a:lstStyle/>
          <a:p>
            <a:pPr marL="0" marR="0" algn="just">
              <a:buNone/>
            </a:pPr>
            <a:r>
              <a:rPr lang="pt-BR" sz="4000" baseline="30000" dirty="0">
                <a:solidFill>
                  <a:srgbClr val="2A575F"/>
                </a:solidFill>
                <a:effectLst/>
              </a:rPr>
              <a:t>“Ao anjo da igreja em Filadélfia escreva: “Estas são as palavras daquele que é santo e verdadeiro, que tem a chave de Davi. O que ele abre ninguém pode fechar, e o que ele fecha ninguém pode abrir. Conheço as suas obras. </a:t>
            </a:r>
            <a:r>
              <a:rPr lang="pt-BR" sz="4000" baseline="30000" dirty="0">
                <a:solidFill>
                  <a:srgbClr val="2A575F"/>
                </a:solidFill>
                <a:effectLst/>
                <a:highlight>
                  <a:srgbClr val="FFFF00"/>
                </a:highlight>
              </a:rPr>
              <a:t>Eis que coloquei diante de você uma porta aberta que ninguém pode fechar. </a:t>
            </a:r>
            <a:r>
              <a:rPr lang="pt-BR" sz="4000" baseline="30000" dirty="0">
                <a:solidFill>
                  <a:srgbClr val="2A575F"/>
                </a:solidFill>
                <a:effectLst/>
              </a:rPr>
              <a:t>Sei que você tem pouca força, mas guardou a minha palavra e não negou o meu nome. Veja o que farei com aqueles que são sinagoga de Satanás e que se dizem judeus e não são, mas são mentirosos. Farei que se prostrem aos seus pés e reconheçam que eu o amei. Visto que você guardou a minha palavra de exortação à perseverança, eu também o guardarei da hora da provação que está para vir sobre todo o mundo, para pôr à prova os que habitam na terra. “Venho em breve!</a:t>
            </a:r>
          </a:p>
        </p:txBody>
      </p:sp>
      <p:sp>
        <p:nvSpPr>
          <p:cNvPr id="2" name="Retângulo 1">
            <a:extLst>
              <a:ext uri="{FF2B5EF4-FFF2-40B4-BE49-F238E27FC236}">
                <a16:creationId xmlns:a16="http://schemas.microsoft.com/office/drawing/2014/main" id="{67F0EC28-7ADF-598D-79CD-F496C3A6E4FA}"/>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8239452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13F6A-B652-B5F5-974B-A0B61328E6E5}"/>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6389D03C-28E8-834B-5BE9-E49107506A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7A85397C-0225-0B20-52C5-69190E9A78BB}"/>
              </a:ext>
            </a:extLst>
          </p:cNvPr>
          <p:cNvSpPr txBox="1"/>
          <p:nvPr/>
        </p:nvSpPr>
        <p:spPr>
          <a:xfrm>
            <a:off x="1295400" y="841660"/>
            <a:ext cx="9764486" cy="5427127"/>
          </a:xfrm>
          <a:prstGeom prst="rect">
            <a:avLst/>
          </a:prstGeom>
          <a:noFill/>
        </p:spPr>
        <p:txBody>
          <a:bodyPr wrap="square">
            <a:spAutoFit/>
          </a:bodyPr>
          <a:lstStyle/>
          <a:p>
            <a:pPr marL="0" marR="0" algn="just">
              <a:buNone/>
            </a:pPr>
            <a:r>
              <a:rPr lang="pt-BR" sz="4000" baseline="30000" dirty="0">
                <a:solidFill>
                  <a:srgbClr val="2A575F"/>
                </a:solidFill>
                <a:effectLst/>
              </a:rPr>
              <a:t>“Ao anjo da igreja em Filadélfia escreva: “Estas são as palavras daquele que é santo e verdadeiro, que tem a chave de Davi. O que ele abre ninguém pode fechar, e o que ele fecha ninguém pode abrir. Conheço as suas obras. Eis que coloquei diante de você uma porta aberta que ninguém pode fechar. Sei que você tem pouca força, mas guardou a minha palavra e não negou o meu nome. </a:t>
            </a:r>
            <a:r>
              <a:rPr lang="pt-BR" sz="4000" baseline="30000" dirty="0">
                <a:solidFill>
                  <a:srgbClr val="2A575F"/>
                </a:solidFill>
                <a:effectLst/>
                <a:highlight>
                  <a:srgbClr val="FFFF00"/>
                </a:highlight>
              </a:rPr>
              <a:t>Veja o que farei com aqueles que são sinagoga de Satanás e que se dizem judeus e não são, mas são mentirosos.</a:t>
            </a:r>
            <a:r>
              <a:rPr lang="pt-BR" sz="4000" baseline="30000" dirty="0">
                <a:solidFill>
                  <a:srgbClr val="2A575F"/>
                </a:solidFill>
                <a:effectLst/>
              </a:rPr>
              <a:t> Farei que se prostrem aos seus pés e reconheçam que eu o amei. Visto que você guardou a minha palavra de exortação à perseverança, eu também o guardarei da hora da provação que está para vir sobre todo o mundo, para pôr à prova os que habitam na terra. “Venho em breve!</a:t>
            </a:r>
          </a:p>
        </p:txBody>
      </p:sp>
      <p:sp>
        <p:nvSpPr>
          <p:cNvPr id="2" name="Retângulo 1">
            <a:extLst>
              <a:ext uri="{FF2B5EF4-FFF2-40B4-BE49-F238E27FC236}">
                <a16:creationId xmlns:a16="http://schemas.microsoft.com/office/drawing/2014/main" id="{03BB7159-819B-FB5F-58C6-8B075F45AF93}"/>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4236445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20294-EBD7-4DB4-0B54-BB6D29F9E5BD}"/>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4C160D2E-8052-7DF9-8803-5E719C83F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A68EFDA3-1FA8-FB72-3F39-1B371450C9D6}"/>
              </a:ext>
            </a:extLst>
          </p:cNvPr>
          <p:cNvSpPr txBox="1"/>
          <p:nvPr/>
        </p:nvSpPr>
        <p:spPr>
          <a:xfrm>
            <a:off x="1295400" y="841660"/>
            <a:ext cx="9764486" cy="5427127"/>
          </a:xfrm>
          <a:prstGeom prst="rect">
            <a:avLst/>
          </a:prstGeom>
          <a:noFill/>
        </p:spPr>
        <p:txBody>
          <a:bodyPr wrap="square">
            <a:spAutoFit/>
          </a:bodyPr>
          <a:lstStyle/>
          <a:p>
            <a:pPr marL="0" marR="0" algn="just">
              <a:buNone/>
            </a:pPr>
            <a:r>
              <a:rPr lang="pt-BR" sz="4000" baseline="30000" dirty="0">
                <a:solidFill>
                  <a:srgbClr val="2A575F"/>
                </a:solidFill>
                <a:effectLst/>
              </a:rPr>
              <a:t>“Ao anjo da igreja em Filadélfia escreva: “Estas são as palavras daquele que é santo e verdadeiro, que tem a chave de Davi. O que ele abre ninguém pode fechar, e o que ele fecha ninguém pode abrir. Conheço as suas obras. Eis que coloquei diante de você uma porta aberta que ninguém pode fechar. Sei que você tem pouca força, mas guardou a minha palavra e não negou o meu nome. Veja o que farei com aqueles que são sinagoga de Satanás e que se dizem judeus e não são, mas são mentirosos. Farei que se prostrem aos seus pés e reconheçam que eu o amei. </a:t>
            </a:r>
            <a:r>
              <a:rPr lang="pt-BR" sz="4000" baseline="30000" dirty="0">
                <a:solidFill>
                  <a:srgbClr val="2A575F"/>
                </a:solidFill>
                <a:effectLst/>
                <a:highlight>
                  <a:srgbClr val="00FFFF"/>
                </a:highlight>
              </a:rPr>
              <a:t>Visto que você guardou a minha palavra de exortação à perseverança, eu também o guardarei da hora da provação que está para vir sobre todo o mundo, para pôr à prova os que habitam na terra.</a:t>
            </a:r>
            <a:r>
              <a:rPr lang="pt-BR" sz="4000" baseline="30000" dirty="0">
                <a:solidFill>
                  <a:srgbClr val="2A575F"/>
                </a:solidFill>
                <a:effectLst/>
              </a:rPr>
              <a:t> “Venho em breve!</a:t>
            </a:r>
          </a:p>
        </p:txBody>
      </p:sp>
      <p:sp>
        <p:nvSpPr>
          <p:cNvPr id="2" name="Retângulo 1">
            <a:extLst>
              <a:ext uri="{FF2B5EF4-FFF2-40B4-BE49-F238E27FC236}">
                <a16:creationId xmlns:a16="http://schemas.microsoft.com/office/drawing/2014/main" id="{28784D69-3605-BBAA-86EF-AA291A10E27F}"/>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4887022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1E8A3-CB3A-6419-3786-E6FBAE65D696}"/>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C6C38D31-6210-4756-27FF-7404A64BC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F0165986-A13B-9C80-B386-F08B74B2696F}"/>
              </a:ext>
            </a:extLst>
          </p:cNvPr>
          <p:cNvSpPr txBox="1"/>
          <p:nvPr/>
        </p:nvSpPr>
        <p:spPr>
          <a:xfrm>
            <a:off x="1295400" y="841660"/>
            <a:ext cx="9764486" cy="2554545"/>
          </a:xfrm>
          <a:prstGeom prst="rect">
            <a:avLst/>
          </a:prstGeom>
          <a:noFill/>
        </p:spPr>
        <p:txBody>
          <a:bodyPr wrap="square">
            <a:spAutoFit/>
          </a:bodyPr>
          <a:lstStyle/>
          <a:p>
            <a:pPr marL="0" marR="0" algn="just">
              <a:buNone/>
            </a:pPr>
            <a:r>
              <a:rPr lang="pt-BR" sz="4000" baseline="30000" dirty="0">
                <a:solidFill>
                  <a:srgbClr val="2A575F"/>
                </a:solidFill>
                <a:effectLst/>
              </a:rPr>
              <a:t>Retenha o que você tem, para que ninguém tome a sua coroa. Farei do vencedor uma coluna no santuário do meu Deus, e dali ele jamais sairá. Escreverei nele o nome do meu Deus e o nome da cidade do meu Deus, </a:t>
            </a:r>
            <a:r>
              <a:rPr lang="pt-BR" sz="4000" baseline="30000" dirty="0">
                <a:solidFill>
                  <a:srgbClr val="2A575F"/>
                </a:solidFill>
                <a:effectLst/>
                <a:highlight>
                  <a:srgbClr val="00FFFF"/>
                </a:highlight>
              </a:rPr>
              <a:t>a nova Jerusalém, que desce dos céus da parte de Deus; </a:t>
            </a:r>
            <a:r>
              <a:rPr lang="pt-BR" sz="4000" baseline="30000" dirty="0">
                <a:solidFill>
                  <a:srgbClr val="2A575F"/>
                </a:solidFill>
                <a:effectLst/>
              </a:rPr>
              <a:t>e também escreverei nele o meu novo nome. Aquele que tem ouvidos ouça o que o Espírito diz às igrejas.”</a:t>
            </a:r>
          </a:p>
        </p:txBody>
      </p:sp>
      <p:sp>
        <p:nvSpPr>
          <p:cNvPr id="2" name="Retângulo 1">
            <a:extLst>
              <a:ext uri="{FF2B5EF4-FFF2-40B4-BE49-F238E27FC236}">
                <a16:creationId xmlns:a16="http://schemas.microsoft.com/office/drawing/2014/main" id="{0DB6F941-FF6C-E42C-B069-61A723C616EF}"/>
              </a:ext>
            </a:extLst>
          </p:cNvPr>
          <p:cNvSpPr/>
          <p:nvPr/>
        </p:nvSpPr>
        <p:spPr>
          <a:xfrm rot="16200000">
            <a:off x="-831904" y="4180080"/>
            <a:ext cx="2959207" cy="523220"/>
          </a:xfrm>
          <a:prstGeom prst="rect">
            <a:avLst/>
          </a:prstGeom>
          <a:noFill/>
        </p:spPr>
        <p:txBody>
          <a:bodyPr wrap="none" lIns="91440" tIns="45720" rIns="91440" bIns="45720">
            <a:spAutoFit/>
          </a:bodyPr>
          <a:lstStyle/>
          <a:p>
            <a:pPr algn="ctr"/>
            <a:r>
              <a:rPr lang="pt-BR" sz="2800" b="0" cap="none" spc="0" dirty="0">
                <a:ln w="0"/>
                <a:solidFill>
                  <a:srgbClr val="2A575F"/>
                </a:solidFill>
                <a:effectLst>
                  <a:outerShdw blurRad="38100" dist="19050" dir="2700000" algn="tl" rotWithShape="0">
                    <a:schemeClr val="dk1">
                      <a:alpha val="40000"/>
                    </a:schemeClr>
                  </a:outerShdw>
                </a:effectLst>
              </a:rPr>
              <a:t>Apocalipse 3:7-</a:t>
            </a:r>
            <a:r>
              <a:rPr lang="pt-BR" sz="2800" dirty="0">
                <a:ln w="0"/>
                <a:solidFill>
                  <a:srgbClr val="2A575F"/>
                </a:solidFill>
                <a:effectLst>
                  <a:outerShdw blurRad="38100" dist="19050" dir="2700000" algn="tl" rotWithShape="0">
                    <a:schemeClr val="dk1">
                      <a:alpha val="40000"/>
                    </a:schemeClr>
                  </a:outerShdw>
                </a:effectLst>
              </a:rPr>
              <a:t>13</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3911934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A8033-E44A-6396-34AA-3CB9F5DF8718}"/>
            </a:ext>
          </a:extLst>
        </p:cNvPr>
        <p:cNvGrpSpPr/>
        <p:nvPr/>
      </p:nvGrpSpPr>
      <p:grpSpPr>
        <a:xfrm>
          <a:off x="0" y="0"/>
          <a:ext cx="0" cy="0"/>
          <a:chOff x="0" y="0"/>
          <a:chExt cx="0" cy="0"/>
        </a:xfrm>
      </p:grpSpPr>
      <p:pic>
        <p:nvPicPr>
          <p:cNvPr id="4" name="Imagem 3" descr="Uma imagem contendo Forma&#10;&#10;O conteúdo gerado por IA pode estar incorreto.">
            <a:extLst>
              <a:ext uri="{FF2B5EF4-FFF2-40B4-BE49-F238E27FC236}">
                <a16:creationId xmlns:a16="http://schemas.microsoft.com/office/drawing/2014/main" id="{31488791-5CAA-553B-BBA9-680F4F9EC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2" name="Imagem 1">
            <a:extLst>
              <a:ext uri="{FF2B5EF4-FFF2-40B4-BE49-F238E27FC236}">
                <a16:creationId xmlns:a16="http://schemas.microsoft.com/office/drawing/2014/main" id="{227AE668-CBE0-30D0-E670-FC8DC493B001}"/>
              </a:ext>
            </a:extLst>
          </p:cNvPr>
          <p:cNvPicPr>
            <a:picLocks noChangeAspect="1"/>
          </p:cNvPicPr>
          <p:nvPr/>
        </p:nvPicPr>
        <p:blipFill>
          <a:blip r:embed="rId3"/>
          <a:stretch>
            <a:fillRect/>
          </a:stretch>
        </p:blipFill>
        <p:spPr>
          <a:xfrm>
            <a:off x="1524000" y="0"/>
            <a:ext cx="9144000" cy="6858000"/>
          </a:xfrm>
          <a:prstGeom prst="rect">
            <a:avLst/>
          </a:prstGeom>
          <a:effectLst>
            <a:softEdge rad="317500"/>
          </a:effectLst>
        </p:spPr>
      </p:pic>
      <p:cxnSp>
        <p:nvCxnSpPr>
          <p:cNvPr id="5" name="Conector de Seta Reta 4">
            <a:extLst>
              <a:ext uri="{FF2B5EF4-FFF2-40B4-BE49-F238E27FC236}">
                <a16:creationId xmlns:a16="http://schemas.microsoft.com/office/drawing/2014/main" id="{4CC48445-FE9C-8FE3-5B7B-C55CD627EDD6}"/>
              </a:ext>
            </a:extLst>
          </p:cNvPr>
          <p:cNvCxnSpPr/>
          <p:nvPr/>
        </p:nvCxnSpPr>
        <p:spPr>
          <a:xfrm flipH="1" flipV="1">
            <a:off x="2400300" y="4432300"/>
            <a:ext cx="406400" cy="9271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cxnSp>
        <p:nvCxnSpPr>
          <p:cNvPr id="6" name="Conector de Seta Reta 5">
            <a:extLst>
              <a:ext uri="{FF2B5EF4-FFF2-40B4-BE49-F238E27FC236}">
                <a16:creationId xmlns:a16="http://schemas.microsoft.com/office/drawing/2014/main" id="{098DAA3D-E85D-8855-53D3-D31E36D53B33}"/>
              </a:ext>
            </a:extLst>
          </p:cNvPr>
          <p:cNvCxnSpPr>
            <a:cxnSpLocks/>
          </p:cNvCxnSpPr>
          <p:nvPr/>
        </p:nvCxnSpPr>
        <p:spPr>
          <a:xfrm flipV="1">
            <a:off x="2273300" y="1346200"/>
            <a:ext cx="63500" cy="16764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cxnSp>
        <p:nvCxnSpPr>
          <p:cNvPr id="9" name="Conector de Seta Reta 8">
            <a:extLst>
              <a:ext uri="{FF2B5EF4-FFF2-40B4-BE49-F238E27FC236}">
                <a16:creationId xmlns:a16="http://schemas.microsoft.com/office/drawing/2014/main" id="{175CCE84-DB0B-E118-52D5-9B508D05D3FF}"/>
              </a:ext>
            </a:extLst>
          </p:cNvPr>
          <p:cNvCxnSpPr>
            <a:cxnSpLocks/>
          </p:cNvCxnSpPr>
          <p:nvPr/>
        </p:nvCxnSpPr>
        <p:spPr>
          <a:xfrm>
            <a:off x="2971800" y="1041400"/>
            <a:ext cx="1066800" cy="6223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2" name="Retângulo 11">
            <a:extLst>
              <a:ext uri="{FF2B5EF4-FFF2-40B4-BE49-F238E27FC236}">
                <a16:creationId xmlns:a16="http://schemas.microsoft.com/office/drawing/2014/main" id="{9AA16F87-7356-94F3-AB8D-DDFF40FC18B3}"/>
              </a:ext>
            </a:extLst>
          </p:cNvPr>
          <p:cNvSpPr/>
          <p:nvPr/>
        </p:nvSpPr>
        <p:spPr>
          <a:xfrm>
            <a:off x="1397301" y="4895850"/>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82 km</a:t>
            </a:r>
          </a:p>
        </p:txBody>
      </p:sp>
      <p:sp>
        <p:nvSpPr>
          <p:cNvPr id="13" name="Retângulo 12">
            <a:extLst>
              <a:ext uri="{FF2B5EF4-FFF2-40B4-BE49-F238E27FC236}">
                <a16:creationId xmlns:a16="http://schemas.microsoft.com/office/drawing/2014/main" id="{569F15DB-2E7B-BFCB-CB11-5F246E347F6D}"/>
              </a:ext>
            </a:extLst>
          </p:cNvPr>
          <p:cNvSpPr/>
          <p:nvPr/>
        </p:nvSpPr>
        <p:spPr>
          <a:xfrm>
            <a:off x="933133" y="1953567"/>
            <a:ext cx="118173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110 km</a:t>
            </a:r>
          </a:p>
        </p:txBody>
      </p:sp>
      <p:sp>
        <p:nvSpPr>
          <p:cNvPr id="14" name="Retângulo 13">
            <a:extLst>
              <a:ext uri="{FF2B5EF4-FFF2-40B4-BE49-F238E27FC236}">
                <a16:creationId xmlns:a16="http://schemas.microsoft.com/office/drawing/2014/main" id="{84CF1191-1243-CA89-DB22-2D4327192DD3}"/>
              </a:ext>
            </a:extLst>
          </p:cNvPr>
          <p:cNvSpPr/>
          <p:nvPr/>
        </p:nvSpPr>
        <p:spPr>
          <a:xfrm>
            <a:off x="3612842" y="805884"/>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82 km</a:t>
            </a:r>
          </a:p>
        </p:txBody>
      </p:sp>
      <p:sp>
        <p:nvSpPr>
          <p:cNvPr id="15" name="Retângulo 14">
            <a:extLst>
              <a:ext uri="{FF2B5EF4-FFF2-40B4-BE49-F238E27FC236}">
                <a16:creationId xmlns:a16="http://schemas.microsoft.com/office/drawing/2014/main" id="{7B388DB0-51A8-9030-9A32-3824F4E35BB6}"/>
              </a:ext>
            </a:extLst>
          </p:cNvPr>
          <p:cNvSpPr/>
          <p:nvPr/>
        </p:nvSpPr>
        <p:spPr>
          <a:xfrm>
            <a:off x="4013200" y="4870449"/>
            <a:ext cx="1239442"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30 - 100</a:t>
            </a:r>
          </a:p>
        </p:txBody>
      </p:sp>
      <p:sp>
        <p:nvSpPr>
          <p:cNvPr id="16" name="Retângulo 15">
            <a:extLst>
              <a:ext uri="{FF2B5EF4-FFF2-40B4-BE49-F238E27FC236}">
                <a16:creationId xmlns:a16="http://schemas.microsoft.com/office/drawing/2014/main" id="{C0A22930-07B4-6FDF-B94B-C38B42AEF90B}"/>
              </a:ext>
            </a:extLst>
          </p:cNvPr>
          <p:cNvSpPr/>
          <p:nvPr/>
        </p:nvSpPr>
        <p:spPr>
          <a:xfrm>
            <a:off x="3181347" y="3118413"/>
            <a:ext cx="1404552"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100 - 313</a:t>
            </a:r>
          </a:p>
        </p:txBody>
      </p:sp>
      <p:sp>
        <p:nvSpPr>
          <p:cNvPr id="17" name="Retângulo 16">
            <a:extLst>
              <a:ext uri="{FF2B5EF4-FFF2-40B4-BE49-F238E27FC236}">
                <a16:creationId xmlns:a16="http://schemas.microsoft.com/office/drawing/2014/main" id="{A41B70AB-DBCD-5270-7FB6-8BA39554F0CD}"/>
              </a:ext>
            </a:extLst>
          </p:cNvPr>
          <p:cNvSpPr/>
          <p:nvPr/>
        </p:nvSpPr>
        <p:spPr>
          <a:xfrm>
            <a:off x="3940772" y="218791"/>
            <a:ext cx="1404552"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dirty="0">
                <a:ln w="0"/>
                <a:solidFill>
                  <a:schemeClr val="tx1"/>
                </a:solidFill>
                <a:effectLst>
                  <a:outerShdw blurRad="38100" dist="19050" dir="2700000" algn="tl" rotWithShape="0">
                    <a:schemeClr val="dk1">
                      <a:alpha val="40000"/>
                    </a:schemeClr>
                  </a:outerShdw>
                </a:effectLst>
              </a:rPr>
              <a:t>313 - 538</a:t>
            </a:r>
            <a:endParaRPr lang="pt-BR" sz="2400" b="1" cap="none" spc="0" dirty="0">
              <a:ln w="0"/>
              <a:solidFill>
                <a:schemeClr val="tx1"/>
              </a:solidFill>
              <a:effectLst>
                <a:outerShdw blurRad="38100" dist="19050" dir="2700000" algn="tl" rotWithShape="0">
                  <a:schemeClr val="dk1">
                    <a:alpha val="40000"/>
                  </a:schemeClr>
                </a:outerShdw>
              </a:effectLst>
            </a:endParaRPr>
          </a:p>
        </p:txBody>
      </p:sp>
      <p:sp>
        <p:nvSpPr>
          <p:cNvPr id="18" name="Retângulo 17">
            <a:extLst>
              <a:ext uri="{FF2B5EF4-FFF2-40B4-BE49-F238E27FC236}">
                <a16:creationId xmlns:a16="http://schemas.microsoft.com/office/drawing/2014/main" id="{CB38F57B-B120-3B35-9879-F7F5BB7B5B58}"/>
              </a:ext>
            </a:extLst>
          </p:cNvPr>
          <p:cNvSpPr/>
          <p:nvPr/>
        </p:nvSpPr>
        <p:spPr>
          <a:xfrm>
            <a:off x="5933481" y="1267549"/>
            <a:ext cx="1569661"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dirty="0">
                <a:ln w="0"/>
                <a:solidFill>
                  <a:schemeClr val="tx1"/>
                </a:solidFill>
                <a:effectLst>
                  <a:outerShdw blurRad="38100" dist="19050" dir="2700000" algn="tl" rotWithShape="0">
                    <a:schemeClr val="dk1">
                      <a:alpha val="40000"/>
                    </a:schemeClr>
                  </a:outerShdw>
                </a:effectLst>
              </a:rPr>
              <a:t>538 - 1517</a:t>
            </a:r>
            <a:endParaRPr lang="pt-BR" sz="2400" b="1" cap="none" spc="0" dirty="0">
              <a:ln w="0"/>
              <a:solidFill>
                <a:schemeClr val="tx1"/>
              </a:solidFill>
              <a:effectLst>
                <a:outerShdw blurRad="38100" dist="19050" dir="2700000" algn="tl" rotWithShape="0">
                  <a:schemeClr val="dk1">
                    <a:alpha val="40000"/>
                  </a:schemeClr>
                </a:outerShdw>
              </a:effectLst>
            </a:endParaRPr>
          </a:p>
        </p:txBody>
      </p:sp>
      <p:cxnSp>
        <p:nvCxnSpPr>
          <p:cNvPr id="3" name="Conector de Seta Reta 2">
            <a:extLst>
              <a:ext uri="{FF2B5EF4-FFF2-40B4-BE49-F238E27FC236}">
                <a16:creationId xmlns:a16="http://schemas.microsoft.com/office/drawing/2014/main" id="{89064EFD-3F00-A5C4-B984-4209DEE6D7D6}"/>
              </a:ext>
            </a:extLst>
          </p:cNvPr>
          <p:cNvCxnSpPr>
            <a:cxnSpLocks/>
          </p:cNvCxnSpPr>
          <p:nvPr/>
        </p:nvCxnSpPr>
        <p:spPr>
          <a:xfrm>
            <a:off x="4787900" y="2349500"/>
            <a:ext cx="584200" cy="78740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7" name="Retângulo 6">
            <a:extLst>
              <a:ext uri="{FF2B5EF4-FFF2-40B4-BE49-F238E27FC236}">
                <a16:creationId xmlns:a16="http://schemas.microsoft.com/office/drawing/2014/main" id="{296B1C61-71FF-807B-8352-5129ECD2F42E}"/>
              </a:ext>
            </a:extLst>
          </p:cNvPr>
          <p:cNvSpPr/>
          <p:nvPr/>
        </p:nvSpPr>
        <p:spPr>
          <a:xfrm>
            <a:off x="5263842" y="2046476"/>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60 km</a:t>
            </a:r>
          </a:p>
        </p:txBody>
      </p:sp>
      <p:sp>
        <p:nvSpPr>
          <p:cNvPr id="8" name="Retângulo 7">
            <a:extLst>
              <a:ext uri="{FF2B5EF4-FFF2-40B4-BE49-F238E27FC236}">
                <a16:creationId xmlns:a16="http://schemas.microsoft.com/office/drawing/2014/main" id="{31054104-0D77-4535-4186-B323B11A80EC}"/>
              </a:ext>
            </a:extLst>
          </p:cNvPr>
          <p:cNvSpPr/>
          <p:nvPr/>
        </p:nvSpPr>
        <p:spPr>
          <a:xfrm>
            <a:off x="7152664" y="2743200"/>
            <a:ext cx="1734770"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dirty="0">
                <a:ln w="0"/>
                <a:solidFill>
                  <a:schemeClr val="tx1"/>
                </a:solidFill>
                <a:effectLst>
                  <a:outerShdw blurRad="38100" dist="19050" dir="2700000" algn="tl" rotWithShape="0">
                    <a:schemeClr val="dk1">
                      <a:alpha val="40000"/>
                    </a:schemeClr>
                  </a:outerShdw>
                </a:effectLst>
              </a:rPr>
              <a:t>1517 - 1798</a:t>
            </a:r>
            <a:endParaRPr lang="pt-BR" sz="2400" b="1" cap="none" spc="0" dirty="0">
              <a:ln w="0"/>
              <a:solidFill>
                <a:schemeClr val="tx1"/>
              </a:solidFill>
              <a:effectLst>
                <a:outerShdw blurRad="38100" dist="19050" dir="2700000" algn="tl" rotWithShape="0">
                  <a:schemeClr val="dk1">
                    <a:alpha val="40000"/>
                  </a:schemeClr>
                </a:outerShdw>
              </a:effectLst>
            </a:endParaRPr>
          </a:p>
        </p:txBody>
      </p:sp>
      <p:cxnSp>
        <p:nvCxnSpPr>
          <p:cNvPr id="10" name="Conector de Seta Reta 9">
            <a:extLst>
              <a:ext uri="{FF2B5EF4-FFF2-40B4-BE49-F238E27FC236}">
                <a16:creationId xmlns:a16="http://schemas.microsoft.com/office/drawing/2014/main" id="{38F6B68D-17E8-0B35-41A8-822BB327D88B}"/>
              </a:ext>
            </a:extLst>
          </p:cNvPr>
          <p:cNvCxnSpPr>
            <a:cxnSpLocks/>
          </p:cNvCxnSpPr>
          <p:nvPr/>
        </p:nvCxnSpPr>
        <p:spPr>
          <a:xfrm>
            <a:off x="6183086" y="3803541"/>
            <a:ext cx="475343" cy="373049"/>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1" name="Retângulo 10">
            <a:extLst>
              <a:ext uri="{FF2B5EF4-FFF2-40B4-BE49-F238E27FC236}">
                <a16:creationId xmlns:a16="http://schemas.microsoft.com/office/drawing/2014/main" id="{F88FD44A-2D77-3E80-7390-5B566FD94821}"/>
              </a:ext>
            </a:extLst>
          </p:cNvPr>
          <p:cNvSpPr/>
          <p:nvPr/>
        </p:nvSpPr>
        <p:spPr>
          <a:xfrm>
            <a:off x="6550171" y="3341876"/>
            <a:ext cx="1016625" cy="46166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lIns="91440" tIns="45720" rIns="91440" bIns="45720">
            <a:spAutoFit/>
          </a:bodyPr>
          <a:lstStyle/>
          <a:p>
            <a:pPr algn="ctr"/>
            <a:r>
              <a:rPr lang="pt-BR" sz="2400" b="1" cap="none" spc="0" dirty="0">
                <a:ln w="0"/>
                <a:solidFill>
                  <a:schemeClr val="tx1"/>
                </a:solidFill>
                <a:effectLst>
                  <a:outerShdw blurRad="38100" dist="19050" dir="2700000" algn="tl" rotWithShape="0">
                    <a:schemeClr val="dk1">
                      <a:alpha val="40000"/>
                    </a:schemeClr>
                  </a:outerShdw>
                </a:effectLst>
              </a:rPr>
              <a:t>58 km</a:t>
            </a:r>
          </a:p>
        </p:txBody>
      </p:sp>
      <p:sp>
        <p:nvSpPr>
          <p:cNvPr id="19" name="Retângulo 18">
            <a:extLst>
              <a:ext uri="{FF2B5EF4-FFF2-40B4-BE49-F238E27FC236}">
                <a16:creationId xmlns:a16="http://schemas.microsoft.com/office/drawing/2014/main" id="{DCE44058-CFFC-A8A7-AE3C-E1941883FFFE}"/>
              </a:ext>
            </a:extLst>
          </p:cNvPr>
          <p:cNvSpPr/>
          <p:nvPr/>
        </p:nvSpPr>
        <p:spPr>
          <a:xfrm>
            <a:off x="8744685" y="3572670"/>
            <a:ext cx="1734770" cy="461665"/>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pt-BR" sz="2400" b="1" dirty="0">
                <a:ln w="0"/>
                <a:solidFill>
                  <a:schemeClr val="tx1"/>
                </a:solidFill>
                <a:effectLst>
                  <a:outerShdw blurRad="38100" dist="19050" dir="2700000" algn="tl" rotWithShape="0">
                    <a:schemeClr val="dk1">
                      <a:alpha val="40000"/>
                    </a:schemeClr>
                  </a:outerShdw>
                </a:effectLst>
              </a:rPr>
              <a:t>1798 - 1844</a:t>
            </a:r>
            <a:endParaRPr lang="pt-BR" sz="24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632737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30FA0-57A5-43EA-59E7-F39E71C522E1}"/>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71DD4C6D-AB2A-1448-A65C-0D6A61E17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5122" name="Picture 2">
            <a:extLst>
              <a:ext uri="{FF2B5EF4-FFF2-40B4-BE49-F238E27FC236}">
                <a16:creationId xmlns:a16="http://schemas.microsoft.com/office/drawing/2014/main" id="{B31A97A9-5095-169F-3502-792A5FD88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0025" y="0"/>
            <a:ext cx="9251950" cy="68580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474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FABE-E119-B4E4-4224-4F093279E658}"/>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24C73EDF-C8CC-1953-3478-5F7BE6E78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2" name="Imagem 1">
            <a:extLst>
              <a:ext uri="{FF2B5EF4-FFF2-40B4-BE49-F238E27FC236}">
                <a16:creationId xmlns:a16="http://schemas.microsoft.com/office/drawing/2014/main" id="{8D85FBB9-11C3-2CA8-11D6-73B31F3A4CCC}"/>
              </a:ext>
            </a:extLst>
          </p:cNvPr>
          <p:cNvPicPr>
            <a:picLocks noChangeAspect="1"/>
          </p:cNvPicPr>
          <p:nvPr/>
        </p:nvPicPr>
        <p:blipFill>
          <a:blip r:embed="rId4"/>
          <a:stretch>
            <a:fillRect/>
          </a:stretch>
        </p:blipFill>
        <p:spPr>
          <a:xfrm>
            <a:off x="959524" y="4683"/>
            <a:ext cx="10272952" cy="6848634"/>
          </a:xfrm>
          <a:prstGeom prst="rect">
            <a:avLst/>
          </a:prstGeom>
          <a:effectLst>
            <a:softEdge rad="635000"/>
          </a:effectLst>
        </p:spPr>
      </p:pic>
    </p:spTree>
    <p:extLst>
      <p:ext uri="{BB962C8B-B14F-4D97-AF65-F5344CB8AC3E}">
        <p14:creationId xmlns:p14="http://schemas.microsoft.com/office/powerpoint/2010/main" val="14743673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1DCD-F66A-88AC-48CD-9FB3A7650940}"/>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A25CA7F5-051D-23BB-D100-E1E88D04E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3074" name="Picture 2" descr="Pai do Movimento do Advento nos E.U.A. - Espírito de Profecia">
            <a:extLst>
              <a:ext uri="{FF2B5EF4-FFF2-40B4-BE49-F238E27FC236}">
                <a16:creationId xmlns:a16="http://schemas.microsoft.com/office/drawing/2014/main" id="{7B46083E-70B8-E49B-0682-2127BAE792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1271"/>
            <a:ext cx="12192000" cy="631545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3518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80095-C673-937D-6A8C-CD2A882C56E0}"/>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A176D8DB-8FDC-A5FF-07C8-7AEF17A67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3BF5D612-FE5E-959D-522D-4D643FF4CA2E}"/>
              </a:ext>
            </a:extLst>
          </p:cNvPr>
          <p:cNvSpPr txBox="1"/>
          <p:nvPr/>
        </p:nvSpPr>
        <p:spPr>
          <a:xfrm>
            <a:off x="1295400" y="1298861"/>
            <a:ext cx="9764486" cy="2554545"/>
          </a:xfrm>
          <a:prstGeom prst="rect">
            <a:avLst/>
          </a:prstGeom>
          <a:noFill/>
        </p:spPr>
        <p:txBody>
          <a:bodyPr wrap="square">
            <a:spAutoFit/>
          </a:bodyPr>
          <a:lstStyle/>
          <a:p>
            <a:pPr algn="just"/>
            <a:r>
              <a:rPr lang="pt-BR" sz="4000" baseline="30000" dirty="0">
                <a:solidFill>
                  <a:srgbClr val="2A575F"/>
                </a:solidFill>
              </a:rPr>
              <a:t>“¹ Não se perturbe o coração de vocês. Creiam em Deus; creiam também em mim.</a:t>
            </a:r>
          </a:p>
          <a:p>
            <a:pPr algn="just"/>
            <a:r>
              <a:rPr lang="pt-BR" sz="4000" baseline="30000" dirty="0">
                <a:solidFill>
                  <a:srgbClr val="2A575F"/>
                </a:solidFill>
              </a:rPr>
              <a:t>² Na casa de meu Pai há muitos aposentos; se não fosse assim, eu lhes teria dito. Vou preparar-lhes lugar.</a:t>
            </a:r>
          </a:p>
          <a:p>
            <a:pPr algn="just"/>
            <a:r>
              <a:rPr lang="pt-BR" sz="4000" baseline="30000" dirty="0">
                <a:solidFill>
                  <a:srgbClr val="2A575F"/>
                </a:solidFill>
              </a:rPr>
              <a:t>³ E se eu for e lhes preparar lugar, voltarei e os levarei para mim, para que vocês estejam onde eu estiver.” </a:t>
            </a:r>
          </a:p>
        </p:txBody>
      </p:sp>
      <p:sp>
        <p:nvSpPr>
          <p:cNvPr id="2" name="Retângulo 1">
            <a:extLst>
              <a:ext uri="{FF2B5EF4-FFF2-40B4-BE49-F238E27FC236}">
                <a16:creationId xmlns:a16="http://schemas.microsoft.com/office/drawing/2014/main" id="{FD1DDDE9-E885-1D24-4220-9746DE9FB885}"/>
              </a:ext>
            </a:extLst>
          </p:cNvPr>
          <p:cNvSpPr/>
          <p:nvPr/>
        </p:nvSpPr>
        <p:spPr>
          <a:xfrm rot="16200000">
            <a:off x="-331896" y="4180080"/>
            <a:ext cx="1959191" cy="523220"/>
          </a:xfrm>
          <a:prstGeom prst="rect">
            <a:avLst/>
          </a:prstGeom>
          <a:noFill/>
        </p:spPr>
        <p:txBody>
          <a:bodyPr wrap="none" lIns="91440" tIns="45720" rIns="91440" bIns="45720">
            <a:spAutoFit/>
          </a:bodyPr>
          <a:lstStyle/>
          <a:p>
            <a:r>
              <a:rPr lang="pt-BR" sz="2800" dirty="0">
                <a:ln w="0"/>
                <a:solidFill>
                  <a:srgbClr val="2A575F"/>
                </a:solidFill>
                <a:effectLst>
                  <a:outerShdw blurRad="38100" dist="19050" dir="2700000" algn="tl" rotWithShape="0">
                    <a:schemeClr val="dk1">
                      <a:alpha val="40000"/>
                    </a:schemeClr>
                  </a:outerShdw>
                </a:effectLst>
              </a:rPr>
              <a:t>João</a:t>
            </a:r>
            <a:r>
              <a:rPr lang="pt-BR" sz="2800" b="0" cap="none" spc="0" dirty="0">
                <a:ln w="0"/>
                <a:solidFill>
                  <a:srgbClr val="2A575F"/>
                </a:solidFill>
                <a:effectLst>
                  <a:outerShdw blurRad="38100" dist="19050" dir="2700000" algn="tl" rotWithShape="0">
                    <a:schemeClr val="dk1">
                      <a:alpha val="40000"/>
                    </a:schemeClr>
                  </a:outerShdw>
                </a:effectLst>
              </a:rPr>
              <a:t> 14:1-3</a:t>
            </a:r>
          </a:p>
        </p:txBody>
      </p:sp>
    </p:spTree>
    <p:extLst>
      <p:ext uri="{BB962C8B-B14F-4D97-AF65-F5344CB8AC3E}">
        <p14:creationId xmlns:p14="http://schemas.microsoft.com/office/powerpoint/2010/main" val="200572395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C27FE-0AED-335F-28F7-D6AEA16A6590}"/>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8A723C9E-2D7B-09CC-5EA8-85915AD89B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7A113E16-6D4D-2EAB-8BA7-A05FC1D5CBAF}"/>
              </a:ext>
            </a:extLst>
          </p:cNvPr>
          <p:cNvSpPr txBox="1"/>
          <p:nvPr/>
        </p:nvSpPr>
        <p:spPr>
          <a:xfrm>
            <a:off x="1295400" y="1298861"/>
            <a:ext cx="9764486" cy="1733808"/>
          </a:xfrm>
          <a:prstGeom prst="rect">
            <a:avLst/>
          </a:prstGeom>
          <a:noFill/>
        </p:spPr>
        <p:txBody>
          <a:bodyPr wrap="square">
            <a:spAutoFit/>
          </a:bodyPr>
          <a:lstStyle/>
          <a:p>
            <a:pPr algn="just"/>
            <a:r>
              <a:rPr lang="pt-BR" sz="4000" baseline="30000" dirty="0">
                <a:solidFill>
                  <a:srgbClr val="2A575F"/>
                </a:solidFill>
              </a:rPr>
              <a:t>“²⁸ Não fiquem admirados com isto, pois está chegando a hora em que todos os que estiverem nos túmulos ouvirão a sua voz</a:t>
            </a:r>
          </a:p>
          <a:p>
            <a:pPr algn="just"/>
            <a:r>
              <a:rPr lang="pt-BR" sz="4000" baseline="30000" dirty="0">
                <a:solidFill>
                  <a:srgbClr val="2A575F"/>
                </a:solidFill>
              </a:rPr>
              <a:t>²⁹ e sairão; os que fizeram o bem ressuscitarão para a vida, e os que fizeram o mal ressuscitarão para serem condenados.” </a:t>
            </a:r>
          </a:p>
        </p:txBody>
      </p:sp>
      <p:sp>
        <p:nvSpPr>
          <p:cNvPr id="2" name="Retângulo 1">
            <a:extLst>
              <a:ext uri="{FF2B5EF4-FFF2-40B4-BE49-F238E27FC236}">
                <a16:creationId xmlns:a16="http://schemas.microsoft.com/office/drawing/2014/main" id="{9093EC19-DAF1-9B3E-F0BC-1AC8C0AC0EBC}"/>
              </a:ext>
            </a:extLst>
          </p:cNvPr>
          <p:cNvSpPr/>
          <p:nvPr/>
        </p:nvSpPr>
        <p:spPr>
          <a:xfrm rot="16200000">
            <a:off x="-428076" y="4180080"/>
            <a:ext cx="2151551" cy="523220"/>
          </a:xfrm>
          <a:prstGeom prst="rect">
            <a:avLst/>
          </a:prstGeom>
          <a:noFill/>
        </p:spPr>
        <p:txBody>
          <a:bodyPr wrap="none" lIns="91440" tIns="45720" rIns="91440" bIns="45720">
            <a:spAutoFit/>
          </a:bodyPr>
          <a:lstStyle/>
          <a:p>
            <a:r>
              <a:rPr lang="pt-BR" sz="2800" dirty="0">
                <a:ln w="0"/>
                <a:solidFill>
                  <a:srgbClr val="2A575F"/>
                </a:solidFill>
                <a:effectLst>
                  <a:outerShdw blurRad="38100" dist="19050" dir="2700000" algn="tl" rotWithShape="0">
                    <a:schemeClr val="dk1">
                      <a:alpha val="40000"/>
                    </a:schemeClr>
                  </a:outerShdw>
                </a:effectLst>
              </a:rPr>
              <a:t>João</a:t>
            </a:r>
            <a:r>
              <a:rPr lang="pt-BR" sz="2800" b="0" cap="none" spc="0" dirty="0">
                <a:ln w="0"/>
                <a:solidFill>
                  <a:srgbClr val="2A575F"/>
                </a:solidFill>
                <a:effectLst>
                  <a:outerShdw blurRad="38100" dist="19050" dir="2700000" algn="tl" rotWithShape="0">
                    <a:schemeClr val="dk1">
                      <a:alpha val="40000"/>
                    </a:schemeClr>
                  </a:outerShdw>
                </a:effectLst>
              </a:rPr>
              <a:t> </a:t>
            </a:r>
            <a:r>
              <a:rPr lang="pt-BR" sz="2800" dirty="0">
                <a:ln w="0"/>
                <a:solidFill>
                  <a:srgbClr val="2A575F"/>
                </a:solidFill>
                <a:effectLst>
                  <a:outerShdw blurRad="38100" dist="19050" dir="2700000" algn="tl" rotWithShape="0">
                    <a:schemeClr val="dk1">
                      <a:alpha val="40000"/>
                    </a:schemeClr>
                  </a:outerShdw>
                </a:effectLst>
              </a:rPr>
              <a:t>5</a:t>
            </a:r>
            <a:r>
              <a:rPr lang="pt-BR" sz="2800" b="0" cap="none" spc="0" dirty="0">
                <a:ln w="0"/>
                <a:solidFill>
                  <a:srgbClr val="2A575F"/>
                </a:solidFill>
                <a:effectLst>
                  <a:outerShdw blurRad="38100" dist="19050" dir="2700000" algn="tl" rotWithShape="0">
                    <a:schemeClr val="dk1">
                      <a:alpha val="40000"/>
                    </a:schemeClr>
                  </a:outerShdw>
                </a:effectLst>
              </a:rPr>
              <a:t>:28-29</a:t>
            </a:r>
          </a:p>
        </p:txBody>
      </p:sp>
    </p:spTree>
    <p:extLst>
      <p:ext uri="{BB962C8B-B14F-4D97-AF65-F5344CB8AC3E}">
        <p14:creationId xmlns:p14="http://schemas.microsoft.com/office/powerpoint/2010/main" val="397662827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45B75-A841-E02D-5003-613A4C869B4A}"/>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E8008EEB-7C2E-B7C8-6039-44335D280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EEDC81BC-84B8-F507-7316-261D15F742B7}"/>
              </a:ext>
            </a:extLst>
          </p:cNvPr>
          <p:cNvSpPr txBox="1"/>
          <p:nvPr/>
        </p:nvSpPr>
        <p:spPr>
          <a:xfrm>
            <a:off x="1295400" y="1287975"/>
            <a:ext cx="9764486" cy="1323439"/>
          </a:xfrm>
          <a:prstGeom prst="rect">
            <a:avLst/>
          </a:prstGeom>
          <a:noFill/>
        </p:spPr>
        <p:txBody>
          <a:bodyPr wrap="square">
            <a:spAutoFit/>
          </a:bodyPr>
          <a:lstStyle/>
          <a:p>
            <a:pPr algn="just"/>
            <a:r>
              <a:rPr lang="pt-BR" sz="4000" baseline="30000" dirty="0">
                <a:solidFill>
                  <a:srgbClr val="2A575F"/>
                </a:solidFill>
              </a:rPr>
              <a:t>“Eis que ele vem com as nuvens, e todo olho o verá, até mesmo aqueles que o traspassaram; e todos os povos da terra se lamentarão por causa dele. Assim será! Amém.” </a:t>
            </a:r>
          </a:p>
        </p:txBody>
      </p:sp>
      <p:sp>
        <p:nvSpPr>
          <p:cNvPr id="2" name="Retângulo 1">
            <a:extLst>
              <a:ext uri="{FF2B5EF4-FFF2-40B4-BE49-F238E27FC236}">
                <a16:creationId xmlns:a16="http://schemas.microsoft.com/office/drawing/2014/main" id="{FC8BD2EE-3304-9938-58B5-90365EFF1153}"/>
              </a:ext>
            </a:extLst>
          </p:cNvPr>
          <p:cNvSpPr/>
          <p:nvPr/>
        </p:nvSpPr>
        <p:spPr>
          <a:xfrm rot="16200000">
            <a:off x="-592126" y="4180080"/>
            <a:ext cx="2479653" cy="523220"/>
          </a:xfrm>
          <a:prstGeom prst="rect">
            <a:avLst/>
          </a:prstGeom>
          <a:noFill/>
        </p:spPr>
        <p:txBody>
          <a:bodyPr wrap="none" lIns="91440" tIns="45720" rIns="91440" bIns="45720">
            <a:spAutoFit/>
          </a:bodyPr>
          <a:lstStyle/>
          <a:p>
            <a:r>
              <a:rPr lang="pt-BR" sz="2800" dirty="0">
                <a:ln w="0"/>
                <a:solidFill>
                  <a:srgbClr val="2A575F"/>
                </a:solidFill>
                <a:effectLst>
                  <a:outerShdw blurRad="38100" dist="19050" dir="2700000" algn="tl" rotWithShape="0">
                    <a:schemeClr val="dk1">
                      <a:alpha val="40000"/>
                    </a:schemeClr>
                  </a:outerShdw>
                </a:effectLst>
              </a:rPr>
              <a:t>Apocalipse 1:7</a:t>
            </a:r>
            <a:endParaRPr lang="pt-BR" sz="2800" b="0" cap="none" spc="0" dirty="0">
              <a:ln w="0"/>
              <a:solidFill>
                <a:srgbClr val="2A575F"/>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6696572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7F77-EFD9-4A29-5652-BAF3545E45C3}"/>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14888501-C342-CC1F-F179-3686D99DF9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sp>
        <p:nvSpPr>
          <p:cNvPr id="5" name="CaixaDeTexto 4">
            <a:extLst>
              <a:ext uri="{FF2B5EF4-FFF2-40B4-BE49-F238E27FC236}">
                <a16:creationId xmlns:a16="http://schemas.microsoft.com/office/drawing/2014/main" id="{00CB7C12-92E3-8DB5-C7F4-5BF66AAFC5B2}"/>
              </a:ext>
            </a:extLst>
          </p:cNvPr>
          <p:cNvSpPr txBox="1"/>
          <p:nvPr/>
        </p:nvSpPr>
        <p:spPr>
          <a:xfrm>
            <a:off x="1295400" y="1298861"/>
            <a:ext cx="9764486" cy="913070"/>
          </a:xfrm>
          <a:prstGeom prst="rect">
            <a:avLst/>
          </a:prstGeom>
          <a:noFill/>
        </p:spPr>
        <p:txBody>
          <a:bodyPr wrap="square">
            <a:spAutoFit/>
          </a:bodyPr>
          <a:lstStyle/>
          <a:p>
            <a:pPr algn="just"/>
            <a:r>
              <a:rPr lang="pt-BR" sz="4000" baseline="30000" dirty="0">
                <a:solidFill>
                  <a:srgbClr val="2A575F"/>
                </a:solidFill>
              </a:rPr>
              <a:t>“¹⁴ Ele me disse: "Isso tudo levará duas mil e trezentas tardes e manhãs; então o santuário será reconsagrado.” </a:t>
            </a:r>
          </a:p>
        </p:txBody>
      </p:sp>
      <p:sp>
        <p:nvSpPr>
          <p:cNvPr id="2" name="Retângulo 1">
            <a:extLst>
              <a:ext uri="{FF2B5EF4-FFF2-40B4-BE49-F238E27FC236}">
                <a16:creationId xmlns:a16="http://schemas.microsoft.com/office/drawing/2014/main" id="{F42EE3B4-CA42-426B-4620-54DF135892F6}"/>
              </a:ext>
            </a:extLst>
          </p:cNvPr>
          <p:cNvSpPr/>
          <p:nvPr/>
        </p:nvSpPr>
        <p:spPr>
          <a:xfrm rot="16200000">
            <a:off x="-322117" y="4180080"/>
            <a:ext cx="1939634" cy="523220"/>
          </a:xfrm>
          <a:prstGeom prst="rect">
            <a:avLst/>
          </a:prstGeom>
          <a:noFill/>
        </p:spPr>
        <p:txBody>
          <a:bodyPr wrap="none" lIns="91440" tIns="45720" rIns="91440" bIns="45720">
            <a:spAutoFit/>
          </a:bodyPr>
          <a:lstStyle/>
          <a:p>
            <a:r>
              <a:rPr lang="pt-BR" sz="2800" b="0" cap="none" spc="0" dirty="0">
                <a:ln w="0"/>
                <a:solidFill>
                  <a:srgbClr val="2A575F"/>
                </a:solidFill>
                <a:effectLst>
                  <a:outerShdw blurRad="38100" dist="19050" dir="2700000" algn="tl" rotWithShape="0">
                    <a:schemeClr val="dk1">
                      <a:alpha val="40000"/>
                    </a:schemeClr>
                  </a:outerShdw>
                </a:effectLst>
              </a:rPr>
              <a:t>Daniel 8:14</a:t>
            </a:r>
          </a:p>
        </p:txBody>
      </p:sp>
    </p:spTree>
    <p:extLst>
      <p:ext uri="{BB962C8B-B14F-4D97-AF65-F5344CB8AC3E}">
        <p14:creationId xmlns:p14="http://schemas.microsoft.com/office/powerpoint/2010/main" val="2272059589"/>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BCB88-9CB0-B5C5-5192-2352578C5F7C}"/>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115CD116-6FD2-4CA0-C215-BB4E9B46F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7170" name="Picture 2" descr="Pai do Movimento do Advento nos E.U.A. - Espírito de Profecia">
            <a:extLst>
              <a:ext uri="{FF2B5EF4-FFF2-40B4-BE49-F238E27FC236}">
                <a16:creationId xmlns:a16="http://schemas.microsoft.com/office/drawing/2014/main" id="{E5040DFF-CD99-BBEF-B8CA-5E7A3144F6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657" y="-4368"/>
            <a:ext cx="9851571" cy="685915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8386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B70AD-87CD-825A-9F9A-6D3C5AA1BEA1}"/>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C2D0D5FD-D60A-667B-2DC2-25EC27932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4"/>
            <a:ext cx="12192000" cy="6858001"/>
          </a:xfrm>
          <a:prstGeom prst="rect">
            <a:avLst/>
          </a:prstGeom>
        </p:spPr>
      </p:pic>
      <p:pic>
        <p:nvPicPr>
          <p:cNvPr id="6146" name="Picture 2" descr="Vantagens da organização da IASD (1863-2023) – Outra Leitura">
            <a:extLst>
              <a:ext uri="{FF2B5EF4-FFF2-40B4-BE49-F238E27FC236}">
                <a16:creationId xmlns:a16="http://schemas.microsoft.com/office/drawing/2014/main" id="{9B9148CA-1C97-799B-120C-7BF5A2ED5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58800"/>
            <a:ext cx="12192000" cy="57404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3839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8937D-3EF2-9C78-EED7-FA3437D727C0}"/>
            </a:ext>
          </a:extLst>
        </p:cNvPr>
        <p:cNvGrpSpPr/>
        <p:nvPr/>
      </p:nvGrpSpPr>
      <p:grpSpPr>
        <a:xfrm>
          <a:off x="0" y="0"/>
          <a:ext cx="0" cy="0"/>
          <a:chOff x="0" y="0"/>
          <a:chExt cx="0" cy="0"/>
        </a:xfrm>
      </p:grpSpPr>
      <p:pic>
        <p:nvPicPr>
          <p:cNvPr id="14" name="Imagem 13" descr="Uma imagem contendo Forma&#10;&#10;O conteúdo gerado por IA pode estar incorreto.">
            <a:extLst>
              <a:ext uri="{FF2B5EF4-FFF2-40B4-BE49-F238E27FC236}">
                <a16:creationId xmlns:a16="http://schemas.microsoft.com/office/drawing/2014/main" id="{F62F821D-EC07-8B09-08B8-EDB725A35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457" y="-829786"/>
            <a:ext cx="15157307" cy="8525986"/>
          </a:xfrm>
          <a:prstGeom prst="rect">
            <a:avLst/>
          </a:prstGeom>
        </p:spPr>
      </p:pic>
      <p:pic>
        <p:nvPicPr>
          <p:cNvPr id="8194" name="Picture 2" descr="Simpósio do Espírito de Profecia destaca a identidade da Igreja Adventista  - Notícias Adventistas">
            <a:extLst>
              <a:ext uri="{FF2B5EF4-FFF2-40B4-BE49-F238E27FC236}">
                <a16:creationId xmlns:a16="http://schemas.microsoft.com/office/drawing/2014/main" id="{935AF74C-03DB-A8C0-301C-04F3521C20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5746"/>
            <a:ext cx="12191999" cy="616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9429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6C4BD-54E6-FA0C-E7EA-1397F9DE18B2}"/>
            </a:ext>
          </a:extLst>
        </p:cNvPr>
        <p:cNvGrpSpPr/>
        <p:nvPr/>
      </p:nvGrpSpPr>
      <p:grpSpPr>
        <a:xfrm>
          <a:off x="0" y="0"/>
          <a:ext cx="0" cy="0"/>
          <a:chOff x="0" y="0"/>
          <a:chExt cx="0" cy="0"/>
        </a:xfrm>
      </p:grpSpPr>
      <p:pic>
        <p:nvPicPr>
          <p:cNvPr id="3" name="Imagem 2" descr="Texto, Logotipo&#10;&#10;O conteúdo gerado por IA pode estar incorreto.">
            <a:extLst>
              <a:ext uri="{FF2B5EF4-FFF2-40B4-BE49-F238E27FC236}">
                <a16:creationId xmlns:a16="http://schemas.microsoft.com/office/drawing/2014/main" id="{A85A4697-7FC4-9045-10A1-B2789003261F}"/>
              </a:ext>
            </a:extLst>
          </p:cNvPr>
          <p:cNvPicPr>
            <a:picLocks noChangeAspect="1"/>
          </p:cNvPicPr>
          <p:nvPr/>
        </p:nvPicPr>
        <p:blipFill>
          <a:blip r:embed="rId3">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2488444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1304</TotalTime>
  <Words>1492</Words>
  <Application>Microsoft Office PowerPoint</Application>
  <PresentationFormat>Widescreen</PresentationFormat>
  <Paragraphs>90</Paragraphs>
  <Slides>27</Slides>
  <Notes>23</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27</vt:i4>
      </vt:variant>
    </vt:vector>
  </HeadingPairs>
  <TitlesOfParts>
    <vt:vector size="31" baseType="lpstr">
      <vt:lpstr>Aptos</vt:lpstr>
      <vt:lpstr>Aptos Display</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USEB - ARS - Jafe Souza</dc:creator>
  <cp:lastModifiedBy>USEB - ARS - Jafe Souza</cp:lastModifiedBy>
  <cp:revision>5</cp:revision>
  <dcterms:created xsi:type="dcterms:W3CDTF">2025-04-03T14:10:45Z</dcterms:created>
  <dcterms:modified xsi:type="dcterms:W3CDTF">2025-07-29T21:50:00Z</dcterms:modified>
</cp:coreProperties>
</file>