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7" r:id="rId3"/>
    <p:sldId id="281" r:id="rId4"/>
    <p:sldId id="321" r:id="rId5"/>
    <p:sldId id="272" r:id="rId6"/>
    <p:sldId id="340" r:id="rId7"/>
    <p:sldId id="287" r:id="rId8"/>
    <p:sldId id="320" r:id="rId9"/>
    <p:sldId id="341" r:id="rId10"/>
    <p:sldId id="343" r:id="rId11"/>
    <p:sldId id="345" r:id="rId12"/>
    <p:sldId id="346" r:id="rId13"/>
    <p:sldId id="347" r:id="rId14"/>
    <p:sldId id="344" r:id="rId15"/>
    <p:sldId id="318" r:id="rId16"/>
    <p:sldId id="333" r:id="rId17"/>
    <p:sldId id="328" r:id="rId18"/>
    <p:sldId id="332" r:id="rId19"/>
    <p:sldId id="329" r:id="rId20"/>
    <p:sldId id="334" r:id="rId21"/>
    <p:sldId id="348" r:id="rId22"/>
    <p:sldId id="342" r:id="rId23"/>
    <p:sldId id="270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575F"/>
    <a:srgbClr val="71574A"/>
    <a:srgbClr val="332822"/>
    <a:srgbClr val="3C2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ABCC2-6F1E-403B-88C4-26F0C29B1531}" v="59" dt="2025-08-06T01:27:54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930" autoAdjust="0"/>
  </p:normalViewPr>
  <p:slideViewPr>
    <p:cSldViewPr snapToGrid="0" showGuides="1">
      <p:cViewPr varScale="1">
        <p:scale>
          <a:sx n="64" d="100"/>
          <a:sy n="64" d="100"/>
        </p:scale>
        <p:origin x="90" y="4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B - ARS - Jafe Souza" userId="22730f30-e2a6-4ccd-8a4f-8a48846cafad" providerId="ADAL" clId="{EDBABCC2-6F1E-403B-88C4-26F0C29B1531}"/>
    <pc:docChg chg="undo custSel addSld delSld modSld sldOrd">
      <pc:chgData name="USEB - ARS - Jafe Souza" userId="22730f30-e2a6-4ccd-8a4f-8a48846cafad" providerId="ADAL" clId="{EDBABCC2-6F1E-403B-88C4-26F0C29B1531}" dt="2025-08-06T01:27:55.093" v="360" actId="26606"/>
      <pc:docMkLst>
        <pc:docMk/>
      </pc:docMkLst>
      <pc:sldChg chg="addSp delSp modSp mod">
        <pc:chgData name="USEB - ARS - Jafe Souza" userId="22730f30-e2a6-4ccd-8a4f-8a48846cafad" providerId="ADAL" clId="{EDBABCC2-6F1E-403B-88C4-26F0C29B1531}" dt="2025-08-05T21:23:26.039" v="185" actId="20577"/>
        <pc:sldMkLst>
          <pc:docMk/>
          <pc:sldMk cId="2166828206" sldId="272"/>
        </pc:sldMkLst>
        <pc:spChg chg="mod">
          <ac:chgData name="USEB - ARS - Jafe Souza" userId="22730f30-e2a6-4ccd-8a4f-8a48846cafad" providerId="ADAL" clId="{EDBABCC2-6F1E-403B-88C4-26F0C29B1531}" dt="2025-08-05T21:20:13.845" v="39" actId="6549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EDBABCC2-6F1E-403B-88C4-26F0C29B1531}" dt="2025-08-05T21:23:26.039" v="185" actId="20577"/>
          <ac:spMkLst>
            <pc:docMk/>
            <pc:sldMk cId="2166828206" sldId="272"/>
            <ac:spMk id="5" creationId="{8B06DF90-5CF3-B13F-050F-1E2275981ED9}"/>
          </ac:spMkLst>
        </pc:spChg>
        <pc:spChg chg="add">
          <ac:chgData name="USEB - ARS - Jafe Souza" userId="22730f30-e2a6-4ccd-8a4f-8a48846cafad" providerId="ADAL" clId="{EDBABCC2-6F1E-403B-88C4-26F0C29B1531}" dt="2025-08-05T21:20:45.466" v="43"/>
          <ac:spMkLst>
            <pc:docMk/>
            <pc:sldMk cId="2166828206" sldId="272"/>
            <ac:spMk id="6" creationId="{04412C43-CC26-EB41-C74E-2D25DAE83440}"/>
          </ac:spMkLst>
        </pc:spChg>
        <pc:spChg chg="add">
          <ac:chgData name="USEB - ARS - Jafe Souza" userId="22730f30-e2a6-4ccd-8a4f-8a48846cafad" providerId="ADAL" clId="{EDBABCC2-6F1E-403B-88C4-26F0C29B1531}" dt="2025-08-05T21:21:02.700" v="44"/>
          <ac:spMkLst>
            <pc:docMk/>
            <pc:sldMk cId="2166828206" sldId="272"/>
            <ac:spMk id="7" creationId="{14D566A4-991D-B3C9-BCA1-79224D827CB1}"/>
          </ac:spMkLst>
        </pc:spChg>
        <pc:picChg chg="add del mod">
          <ac:chgData name="USEB - ARS - Jafe Souza" userId="22730f30-e2a6-4ccd-8a4f-8a48846cafad" providerId="ADAL" clId="{EDBABCC2-6F1E-403B-88C4-26F0C29B1531}" dt="2025-08-05T21:20:21.636" v="41" actId="478"/>
          <ac:picMkLst>
            <pc:docMk/>
            <pc:sldMk cId="2166828206" sldId="272"/>
            <ac:picMk id="3" creationId="{1B6E2F2F-1969-2CE1-B476-3EE245101B13}"/>
          </ac:picMkLst>
        </pc:picChg>
        <pc:picChg chg="add mod">
          <ac:chgData name="USEB - ARS - Jafe Souza" userId="22730f30-e2a6-4ccd-8a4f-8a48846cafad" providerId="ADAL" clId="{EDBABCC2-6F1E-403B-88C4-26F0C29B1531}" dt="2025-08-05T21:20:35.826" v="42"/>
          <ac:picMkLst>
            <pc:docMk/>
            <pc:sldMk cId="2166828206" sldId="272"/>
            <ac:picMk id="4" creationId="{EFDB30B8-F03E-0622-6361-97105E048BA3}"/>
          </ac:picMkLst>
        </pc:picChg>
      </pc:sldChg>
      <pc:sldChg chg="delSp modSp del mod">
        <pc:chgData name="USEB - ARS - Jafe Souza" userId="22730f30-e2a6-4ccd-8a4f-8a48846cafad" providerId="ADAL" clId="{EDBABCC2-6F1E-403B-88C4-26F0C29B1531}" dt="2025-08-05T21:39:52.508" v="232" actId="47"/>
        <pc:sldMkLst>
          <pc:docMk/>
          <pc:sldMk cId="3064440215" sldId="275"/>
        </pc:sldMkLst>
        <pc:picChg chg="mod">
          <ac:chgData name="USEB - ARS - Jafe Souza" userId="22730f30-e2a6-4ccd-8a4f-8a48846cafad" providerId="ADAL" clId="{EDBABCC2-6F1E-403B-88C4-26F0C29B1531}" dt="2025-08-05T21:30:48.221" v="216" actId="1076"/>
          <ac:picMkLst>
            <pc:docMk/>
            <pc:sldMk cId="3064440215" sldId="275"/>
            <ac:picMk id="14" creationId="{0BD27413-79B7-9B1D-B8AC-791B91F82884}"/>
          </ac:picMkLst>
        </pc:picChg>
        <pc:picChg chg="del">
          <ac:chgData name="USEB - ARS - Jafe Souza" userId="22730f30-e2a6-4ccd-8a4f-8a48846cafad" providerId="ADAL" clId="{EDBABCC2-6F1E-403B-88C4-26F0C29B1531}" dt="2025-08-05T21:23:46.270" v="192" actId="478"/>
          <ac:picMkLst>
            <pc:docMk/>
            <pc:sldMk cId="3064440215" sldId="275"/>
            <ac:picMk id="2050" creationId="{30236E9D-4F21-94BC-943B-D708BA047BAC}"/>
          </ac:picMkLst>
        </pc:picChg>
      </pc:sldChg>
      <pc:sldChg chg="addSp modSp mod modAnim">
        <pc:chgData name="USEB - ARS - Jafe Souza" userId="22730f30-e2a6-4ccd-8a4f-8a48846cafad" providerId="ADAL" clId="{EDBABCC2-6F1E-403B-88C4-26F0C29B1531}" dt="2025-08-05T21:18:57.629" v="23" actId="20577"/>
        <pc:sldMkLst>
          <pc:docMk/>
          <pc:sldMk cId="3281603190" sldId="281"/>
        </pc:sldMkLst>
        <pc:spChg chg="add mod">
          <ac:chgData name="USEB - ARS - Jafe Souza" userId="22730f30-e2a6-4ccd-8a4f-8a48846cafad" providerId="ADAL" clId="{EDBABCC2-6F1E-403B-88C4-26F0C29B1531}" dt="2025-08-05T21:18:57.629" v="23" actId="20577"/>
          <ac:spMkLst>
            <pc:docMk/>
            <pc:sldMk cId="3281603190" sldId="281"/>
            <ac:spMk id="15" creationId="{E6CFB5C7-C2C1-60E0-BC4D-6C820D815AC5}"/>
          </ac:spMkLst>
        </pc:spChg>
        <pc:cxnChg chg="add mod">
          <ac:chgData name="USEB - ARS - Jafe Souza" userId="22730f30-e2a6-4ccd-8a4f-8a48846cafad" providerId="ADAL" clId="{EDBABCC2-6F1E-403B-88C4-26F0C29B1531}" dt="2025-08-05T21:15:39.049" v="17" actId="14100"/>
          <ac:cxnSpMkLst>
            <pc:docMk/>
            <pc:sldMk cId="3281603190" sldId="281"/>
            <ac:cxnSpMk id="11" creationId="{2375C07C-ADF2-5099-2EF8-2C130DACFE45}"/>
          </ac:cxnSpMkLst>
        </pc:cxnChg>
      </pc:sldChg>
      <pc:sldChg chg="addSp delSp modSp mod">
        <pc:chgData name="USEB - ARS - Jafe Souza" userId="22730f30-e2a6-4ccd-8a4f-8a48846cafad" providerId="ADAL" clId="{EDBABCC2-6F1E-403B-88C4-26F0C29B1531}" dt="2025-08-05T21:23:15.274" v="183" actId="14861"/>
        <pc:sldMkLst>
          <pc:docMk/>
          <pc:sldMk cId="3771549375" sldId="287"/>
        </pc:sldMkLst>
        <pc:picChg chg="del">
          <ac:chgData name="USEB - ARS - Jafe Souza" userId="22730f30-e2a6-4ccd-8a4f-8a48846cafad" providerId="ADAL" clId="{EDBABCC2-6F1E-403B-88C4-26F0C29B1531}" dt="2025-08-05T21:23:04.474" v="180" actId="478"/>
          <ac:picMkLst>
            <pc:docMk/>
            <pc:sldMk cId="3771549375" sldId="287"/>
            <ac:picMk id="2" creationId="{39E92CEF-7CFB-188D-0513-3764DB3BF378}"/>
          </ac:picMkLst>
        </pc:picChg>
        <pc:picChg chg="add mod">
          <ac:chgData name="USEB - ARS - Jafe Souza" userId="22730f30-e2a6-4ccd-8a4f-8a48846cafad" providerId="ADAL" clId="{EDBABCC2-6F1E-403B-88C4-26F0C29B1531}" dt="2025-08-05T21:23:15.274" v="183" actId="14861"/>
          <ac:picMkLst>
            <pc:docMk/>
            <pc:sldMk cId="3771549375" sldId="287"/>
            <ac:picMk id="2050" creationId="{C294511E-911E-DDA8-97EB-30984E02222E}"/>
          </ac:picMkLst>
        </pc:picChg>
      </pc:sldChg>
      <pc:sldChg chg="addSp delSp modSp mod delAnim modAnim">
        <pc:chgData name="USEB - ARS - Jafe Souza" userId="22730f30-e2a6-4ccd-8a4f-8a48846cafad" providerId="ADAL" clId="{EDBABCC2-6F1E-403B-88C4-26F0C29B1531}" dt="2025-08-05T21:43:47.676" v="261" actId="478"/>
        <pc:sldMkLst>
          <pc:docMk/>
          <pc:sldMk cId="2063273765" sldId="318"/>
        </pc:sldMkLst>
        <pc:spChg chg="add mod">
          <ac:chgData name="USEB - ARS - Jafe Souza" userId="22730f30-e2a6-4ccd-8a4f-8a48846cafad" providerId="ADAL" clId="{EDBABCC2-6F1E-403B-88C4-26F0C29B1531}" dt="2025-08-05T21:42:46.347" v="243"/>
          <ac:spMkLst>
            <pc:docMk/>
            <pc:sldMk cId="2063273765" sldId="318"/>
            <ac:spMk id="21" creationId="{1C6F1041-F2EF-841F-3EB9-46721AFE53F0}"/>
          </ac:spMkLst>
        </pc:spChg>
        <pc:spChg chg="add del mod">
          <ac:chgData name="USEB - ARS - Jafe Souza" userId="22730f30-e2a6-4ccd-8a4f-8a48846cafad" providerId="ADAL" clId="{EDBABCC2-6F1E-403B-88C4-26F0C29B1531}" dt="2025-08-05T21:43:47.676" v="261" actId="478"/>
          <ac:spMkLst>
            <pc:docMk/>
            <pc:sldMk cId="2063273765" sldId="318"/>
            <ac:spMk id="22" creationId="{3C5D7704-67B3-3DAC-D3BC-8B1B3FFFEF08}"/>
          </ac:spMkLst>
        </pc:spChg>
        <pc:cxnChg chg="add mod">
          <ac:chgData name="USEB - ARS - Jafe Souza" userId="22730f30-e2a6-4ccd-8a4f-8a48846cafad" providerId="ADAL" clId="{EDBABCC2-6F1E-403B-88C4-26F0C29B1531}" dt="2025-08-05T21:42:46.347" v="243"/>
          <ac:cxnSpMkLst>
            <pc:docMk/>
            <pc:sldMk cId="2063273765" sldId="318"/>
            <ac:cxnSpMk id="20" creationId="{D8FB4C14-8A05-97C4-EC47-B169EA218688}"/>
          </ac:cxnSpMkLst>
        </pc:cxnChg>
      </pc:sldChg>
      <pc:sldChg chg="addSp delSp modSp mod ord">
        <pc:chgData name="USEB - ARS - Jafe Souza" userId="22730f30-e2a6-4ccd-8a4f-8a48846cafad" providerId="ADAL" clId="{EDBABCC2-6F1E-403B-88C4-26F0C29B1531}" dt="2025-08-05T21:28:22.167" v="197"/>
        <pc:sldMkLst>
          <pc:docMk/>
          <pc:sldMk cId="860188209" sldId="320"/>
        </pc:sldMkLst>
        <pc:picChg chg="add mod">
          <ac:chgData name="USEB - ARS - Jafe Souza" userId="22730f30-e2a6-4ccd-8a4f-8a48846cafad" providerId="ADAL" clId="{EDBABCC2-6F1E-403B-88C4-26F0C29B1531}" dt="2025-08-05T21:28:19.172" v="195" actId="14861"/>
          <ac:picMkLst>
            <pc:docMk/>
            <pc:sldMk cId="860188209" sldId="320"/>
            <ac:picMk id="2" creationId="{6AF91C4B-2766-2C9F-63D3-E074694A00C4}"/>
          </ac:picMkLst>
        </pc:picChg>
        <pc:picChg chg="del">
          <ac:chgData name="USEB - ARS - Jafe Souza" userId="22730f30-e2a6-4ccd-8a4f-8a48846cafad" providerId="ADAL" clId="{EDBABCC2-6F1E-403B-88C4-26F0C29B1531}" dt="2025-08-05T21:23:48.428" v="193" actId="478"/>
          <ac:picMkLst>
            <pc:docMk/>
            <pc:sldMk cId="860188209" sldId="320"/>
            <ac:picMk id="1026" creationId="{A9493F0D-1E2C-422A-6EA7-A86A0203B67B}"/>
          </ac:picMkLst>
        </pc:picChg>
      </pc:sldChg>
      <pc:sldChg chg="addSp delSp modSp mod">
        <pc:chgData name="USEB - ARS - Jafe Souza" userId="22730f30-e2a6-4ccd-8a4f-8a48846cafad" providerId="ADAL" clId="{EDBABCC2-6F1E-403B-88C4-26F0C29B1531}" dt="2025-08-06T01:27:38.892" v="350" actId="26606"/>
        <pc:sldMkLst>
          <pc:docMk/>
          <pc:sldMk cId="3280499954" sldId="321"/>
        </pc:sldMkLst>
        <pc:spChg chg="del">
          <ac:chgData name="USEB - ARS - Jafe Souza" userId="22730f30-e2a6-4ccd-8a4f-8a48846cafad" providerId="ADAL" clId="{EDBABCC2-6F1E-403B-88C4-26F0C29B1531}" dt="2025-08-05T21:19:48.927" v="30" actId="26606"/>
          <ac:spMkLst>
            <pc:docMk/>
            <pc:sldMk cId="3280499954" sldId="321"/>
            <ac:spMk id="13" creationId="{42A4FC2C-047E-45A5-965D-8E1E3BF09BC6}"/>
          </ac:spMkLst>
        </pc:spChg>
        <pc:spChg chg="add del">
          <ac:chgData name="USEB - ARS - Jafe Souza" userId="22730f30-e2a6-4ccd-8a4f-8a48846cafad" providerId="ADAL" clId="{EDBABCC2-6F1E-403B-88C4-26F0C29B1531}" dt="2025-08-06T01:27:38.892" v="350" actId="26606"/>
          <ac:spMkLst>
            <pc:docMk/>
            <pc:sldMk cId="3280499954" sldId="321"/>
            <ac:spMk id="18" creationId="{42A4FC2C-047E-45A5-965D-8E1E3BF09BC6}"/>
          </ac:spMkLst>
        </pc:spChg>
        <pc:spChg chg="add">
          <ac:chgData name="USEB - ARS - Jafe Souza" userId="22730f30-e2a6-4ccd-8a4f-8a48846cafad" providerId="ADAL" clId="{EDBABCC2-6F1E-403B-88C4-26F0C29B1531}" dt="2025-08-06T01:27:38.892" v="350" actId="26606"/>
          <ac:spMkLst>
            <pc:docMk/>
            <pc:sldMk cId="3280499954" sldId="321"/>
            <ac:spMk id="23" creationId="{42A4FC2C-047E-45A5-965D-8E1E3BF09BC6}"/>
          </ac:spMkLst>
        </pc:spChg>
        <pc:picChg chg="add mod">
          <ac:chgData name="USEB - ARS - Jafe Souza" userId="22730f30-e2a6-4ccd-8a4f-8a48846cafad" providerId="ADAL" clId="{EDBABCC2-6F1E-403B-88C4-26F0C29B1531}" dt="2025-08-06T01:27:38.892" v="350" actId="26606"/>
          <ac:picMkLst>
            <pc:docMk/>
            <pc:sldMk cId="3280499954" sldId="321"/>
            <ac:picMk id="3" creationId="{359FA7D1-1663-1738-0F07-816F5A3C8CE7}"/>
          </ac:picMkLst>
        </pc:picChg>
        <pc:picChg chg="add del mod">
          <ac:chgData name="USEB - ARS - Jafe Souza" userId="22730f30-e2a6-4ccd-8a4f-8a48846cafad" providerId="ADAL" clId="{EDBABCC2-6F1E-403B-88C4-26F0C29B1531}" dt="2025-08-05T21:19:46.274" v="28" actId="21"/>
          <ac:picMkLst>
            <pc:docMk/>
            <pc:sldMk cId="3280499954" sldId="321"/>
            <ac:picMk id="3" creationId="{7A3061B4-2560-C591-1F26-313275F0FDE9}"/>
          </ac:picMkLst>
        </pc:picChg>
        <pc:picChg chg="del">
          <ac:chgData name="USEB - ARS - Jafe Souza" userId="22730f30-e2a6-4ccd-8a4f-8a48846cafad" providerId="ADAL" clId="{EDBABCC2-6F1E-403B-88C4-26F0C29B1531}" dt="2025-08-05T21:19:44.010" v="27" actId="478"/>
          <ac:picMkLst>
            <pc:docMk/>
            <pc:sldMk cId="3280499954" sldId="321"/>
            <ac:picMk id="4" creationId="{6639F999-EDEE-AA35-EDB4-3A42CFE2FEC1}"/>
          </ac:picMkLst>
        </pc:picChg>
        <pc:picChg chg="add del mod">
          <ac:chgData name="USEB - ARS - Jafe Souza" userId="22730f30-e2a6-4ccd-8a4f-8a48846cafad" providerId="ADAL" clId="{EDBABCC2-6F1E-403B-88C4-26F0C29B1531}" dt="2025-08-06T01:27:27.661" v="346" actId="478"/>
          <ac:picMkLst>
            <pc:docMk/>
            <pc:sldMk cId="3280499954" sldId="321"/>
            <ac:picMk id="5" creationId="{7A3061B4-2560-C591-1F26-313275F0FDE9}"/>
          </ac:picMkLst>
        </pc:picChg>
      </pc:sldChg>
      <pc:sldChg chg="del">
        <pc:chgData name="USEB - ARS - Jafe Souza" userId="22730f30-e2a6-4ccd-8a4f-8a48846cafad" providerId="ADAL" clId="{EDBABCC2-6F1E-403B-88C4-26F0C29B1531}" dt="2025-08-05T21:22:46.241" v="178" actId="47"/>
        <pc:sldMkLst>
          <pc:docMk/>
          <pc:sldMk cId="1742823815" sldId="323"/>
        </pc:sldMkLst>
      </pc:sldChg>
      <pc:sldChg chg="del">
        <pc:chgData name="USEB - ARS - Jafe Souza" userId="22730f30-e2a6-4ccd-8a4f-8a48846cafad" providerId="ADAL" clId="{EDBABCC2-6F1E-403B-88C4-26F0C29B1531}" dt="2025-08-05T21:28:41.698" v="200" actId="47"/>
        <pc:sldMkLst>
          <pc:docMk/>
          <pc:sldMk cId="3944210819" sldId="324"/>
        </pc:sldMkLst>
      </pc:sldChg>
      <pc:sldChg chg="del">
        <pc:chgData name="USEB - ARS - Jafe Souza" userId="22730f30-e2a6-4ccd-8a4f-8a48846cafad" providerId="ADAL" clId="{EDBABCC2-6F1E-403B-88C4-26F0C29B1531}" dt="2025-08-05T21:28:58.510" v="201" actId="47"/>
        <pc:sldMkLst>
          <pc:docMk/>
          <pc:sldMk cId="2117474601" sldId="325"/>
        </pc:sldMkLst>
      </pc:sldChg>
      <pc:sldChg chg="del">
        <pc:chgData name="USEB - ARS - Jafe Souza" userId="22730f30-e2a6-4ccd-8a4f-8a48846cafad" providerId="ADAL" clId="{EDBABCC2-6F1E-403B-88C4-26F0C29B1531}" dt="2025-08-05T21:28:59.620" v="202" actId="47"/>
        <pc:sldMkLst>
          <pc:docMk/>
          <pc:sldMk cId="1474367387" sldId="326"/>
        </pc:sldMkLst>
      </pc:sldChg>
      <pc:sldChg chg="del">
        <pc:chgData name="USEB - ARS - Jafe Souza" userId="22730f30-e2a6-4ccd-8a4f-8a48846cafad" providerId="ADAL" clId="{EDBABCC2-6F1E-403B-88C4-26F0C29B1531}" dt="2025-08-05T21:29:02.175" v="203" actId="47"/>
        <pc:sldMkLst>
          <pc:docMk/>
          <pc:sldMk cId="1570351806" sldId="327"/>
        </pc:sldMkLst>
      </pc:sldChg>
      <pc:sldChg chg="ord">
        <pc:chgData name="USEB - ARS - Jafe Souza" userId="22730f30-e2a6-4ccd-8a4f-8a48846cafad" providerId="ADAL" clId="{EDBABCC2-6F1E-403B-88C4-26F0C29B1531}" dt="2025-08-05T21:29:30.873" v="213"/>
        <pc:sldMkLst>
          <pc:docMk/>
          <pc:sldMk cId="4029838642" sldId="328"/>
        </pc:sldMkLst>
      </pc:sldChg>
      <pc:sldChg chg="ord">
        <pc:chgData name="USEB - ARS - Jafe Souza" userId="22730f30-e2a6-4ccd-8a4f-8a48846cafad" providerId="ADAL" clId="{EDBABCC2-6F1E-403B-88C4-26F0C29B1531}" dt="2025-08-05T21:38:36.315" v="228"/>
        <pc:sldMkLst>
          <pc:docMk/>
          <pc:sldMk cId="2866383919" sldId="329"/>
        </pc:sldMkLst>
      </pc:sldChg>
      <pc:sldChg chg="add del">
        <pc:chgData name="USEB - ARS - Jafe Souza" userId="22730f30-e2a6-4ccd-8a4f-8a48846cafad" providerId="ADAL" clId="{EDBABCC2-6F1E-403B-88C4-26F0C29B1531}" dt="2025-08-05T21:29:24.490" v="211" actId="47"/>
        <pc:sldMkLst>
          <pc:docMk/>
          <pc:sldMk cId="2005723957" sldId="330"/>
        </pc:sldMkLst>
      </pc:sldChg>
      <pc:sldChg chg="add del">
        <pc:chgData name="USEB - ARS - Jafe Souza" userId="22730f30-e2a6-4ccd-8a4f-8a48846cafad" providerId="ADAL" clId="{EDBABCC2-6F1E-403B-88C4-26F0C29B1531}" dt="2025-08-05T21:29:22.201" v="210" actId="47"/>
        <pc:sldMkLst>
          <pc:docMk/>
          <pc:sldMk cId="3976628277" sldId="331"/>
        </pc:sldMkLst>
      </pc:sldChg>
      <pc:sldChg chg="add del">
        <pc:chgData name="USEB - ARS - Jafe Souza" userId="22730f30-e2a6-4ccd-8a4f-8a48846cafad" providerId="ADAL" clId="{EDBABCC2-6F1E-403B-88C4-26F0C29B1531}" dt="2025-08-05T21:29:13.665" v="207" actId="47"/>
        <pc:sldMkLst>
          <pc:docMk/>
          <pc:sldMk cId="3166965721" sldId="333"/>
        </pc:sldMkLst>
      </pc:sldChg>
      <pc:sldChg chg="ord">
        <pc:chgData name="USEB - ARS - Jafe Souza" userId="22730f30-e2a6-4ccd-8a4f-8a48846cafad" providerId="ADAL" clId="{EDBABCC2-6F1E-403B-88C4-26F0C29B1531}" dt="2025-08-05T21:38:38.061" v="230"/>
        <pc:sldMkLst>
          <pc:docMk/>
          <pc:sldMk cId="642942912" sldId="334"/>
        </pc:sldMkLst>
      </pc:sldChg>
      <pc:sldChg chg="del">
        <pc:chgData name="USEB - ARS - Jafe Souza" userId="22730f30-e2a6-4ccd-8a4f-8a48846cafad" providerId="ADAL" clId="{EDBABCC2-6F1E-403B-88C4-26F0C29B1531}" dt="2025-08-05T21:29:41.108" v="214" actId="47"/>
        <pc:sldMkLst>
          <pc:docMk/>
          <pc:sldMk cId="4259907901" sldId="335"/>
        </pc:sldMkLst>
      </pc:sldChg>
      <pc:sldChg chg="del">
        <pc:chgData name="USEB - ARS - Jafe Souza" userId="22730f30-e2a6-4ccd-8a4f-8a48846cafad" providerId="ADAL" clId="{EDBABCC2-6F1E-403B-88C4-26F0C29B1531}" dt="2025-08-05T21:29:41.108" v="214" actId="47"/>
        <pc:sldMkLst>
          <pc:docMk/>
          <pc:sldMk cId="3639119345" sldId="336"/>
        </pc:sldMkLst>
      </pc:sldChg>
      <pc:sldChg chg="del">
        <pc:chgData name="USEB - ARS - Jafe Souza" userId="22730f30-e2a6-4ccd-8a4f-8a48846cafad" providerId="ADAL" clId="{EDBABCC2-6F1E-403B-88C4-26F0C29B1531}" dt="2025-08-05T21:29:41.108" v="214" actId="47"/>
        <pc:sldMkLst>
          <pc:docMk/>
          <pc:sldMk cId="3982394528" sldId="337"/>
        </pc:sldMkLst>
      </pc:sldChg>
      <pc:sldChg chg="del">
        <pc:chgData name="USEB - ARS - Jafe Souza" userId="22730f30-e2a6-4ccd-8a4f-8a48846cafad" providerId="ADAL" clId="{EDBABCC2-6F1E-403B-88C4-26F0C29B1531}" dt="2025-08-05T21:29:41.108" v="214" actId="47"/>
        <pc:sldMkLst>
          <pc:docMk/>
          <pc:sldMk cId="1848870224" sldId="338"/>
        </pc:sldMkLst>
      </pc:sldChg>
      <pc:sldChg chg="del">
        <pc:chgData name="USEB - ARS - Jafe Souza" userId="22730f30-e2a6-4ccd-8a4f-8a48846cafad" providerId="ADAL" clId="{EDBABCC2-6F1E-403B-88C4-26F0C29B1531}" dt="2025-08-05T21:29:41.108" v="214" actId="47"/>
        <pc:sldMkLst>
          <pc:docMk/>
          <pc:sldMk cId="1042364459" sldId="339"/>
        </pc:sldMkLst>
      </pc:sldChg>
      <pc:sldChg chg="modSp add mod">
        <pc:chgData name="USEB - ARS - Jafe Souza" userId="22730f30-e2a6-4ccd-8a4f-8a48846cafad" providerId="ADAL" clId="{EDBABCC2-6F1E-403B-88C4-26F0C29B1531}" dt="2025-08-05T21:23:37.822" v="191" actId="313"/>
        <pc:sldMkLst>
          <pc:docMk/>
          <pc:sldMk cId="1600246451" sldId="340"/>
        </pc:sldMkLst>
        <pc:spChg chg="mod">
          <ac:chgData name="USEB - ARS - Jafe Souza" userId="22730f30-e2a6-4ccd-8a4f-8a48846cafad" providerId="ADAL" clId="{EDBABCC2-6F1E-403B-88C4-26F0C29B1531}" dt="2025-08-05T21:23:37.822" v="191" actId="313"/>
          <ac:spMkLst>
            <pc:docMk/>
            <pc:sldMk cId="1600246451" sldId="340"/>
            <ac:spMk id="5" creationId="{FF379464-FAB8-3C14-2754-1EE97E56A42B}"/>
          </ac:spMkLst>
        </pc:spChg>
      </pc:sldChg>
      <pc:sldChg chg="addSp delSp modSp add mod setBg delDesignElem">
        <pc:chgData name="USEB - ARS - Jafe Souza" userId="22730f30-e2a6-4ccd-8a4f-8a48846cafad" providerId="ADAL" clId="{EDBABCC2-6F1E-403B-88C4-26F0C29B1531}" dt="2025-08-06T01:27:46.775" v="355" actId="26606"/>
        <pc:sldMkLst>
          <pc:docMk/>
          <pc:sldMk cId="797642025" sldId="341"/>
        </pc:sldMkLst>
        <pc:spChg chg="add">
          <ac:chgData name="USEB - ARS - Jafe Souza" userId="22730f30-e2a6-4ccd-8a4f-8a48846cafad" providerId="ADAL" clId="{EDBABCC2-6F1E-403B-88C4-26F0C29B1531}" dt="2025-08-06T01:27:46.775" v="355" actId="26606"/>
          <ac:spMkLst>
            <pc:docMk/>
            <pc:sldMk cId="797642025" sldId="341"/>
            <ac:spMk id="8" creationId="{42A4FC2C-047E-45A5-965D-8E1E3BF09BC6}"/>
          </ac:spMkLst>
        </pc:spChg>
        <pc:spChg chg="del">
          <ac:chgData name="USEB - ARS - Jafe Souza" userId="22730f30-e2a6-4ccd-8a4f-8a48846cafad" providerId="ADAL" clId="{EDBABCC2-6F1E-403B-88C4-26F0C29B1531}" dt="2025-08-05T21:28:40.074" v="199"/>
          <ac:spMkLst>
            <pc:docMk/>
            <pc:sldMk cId="797642025" sldId="341"/>
            <ac:spMk id="18" creationId="{76C347E6-2670-CD88-8FE4-02C2B5F57DDB}"/>
          </ac:spMkLst>
        </pc:spChg>
        <pc:picChg chg="add mod">
          <ac:chgData name="USEB - ARS - Jafe Souza" userId="22730f30-e2a6-4ccd-8a4f-8a48846cafad" providerId="ADAL" clId="{EDBABCC2-6F1E-403B-88C4-26F0C29B1531}" dt="2025-08-06T01:27:46.775" v="355" actId="26606"/>
          <ac:picMkLst>
            <pc:docMk/>
            <pc:sldMk cId="797642025" sldId="341"/>
            <ac:picMk id="3" creationId="{F231A3FB-3CF6-A6C6-8E65-FBB3886A7420}"/>
          </ac:picMkLst>
        </pc:picChg>
        <pc:picChg chg="del">
          <ac:chgData name="USEB - ARS - Jafe Souza" userId="22730f30-e2a6-4ccd-8a4f-8a48846cafad" providerId="ADAL" clId="{EDBABCC2-6F1E-403B-88C4-26F0C29B1531}" dt="2025-08-06T01:27:42.659" v="351" actId="478"/>
          <ac:picMkLst>
            <pc:docMk/>
            <pc:sldMk cId="797642025" sldId="341"/>
            <ac:picMk id="5" creationId="{CAE779BF-765E-200E-EA2C-C8E4BB85ECFC}"/>
          </ac:picMkLst>
        </pc:picChg>
      </pc:sldChg>
      <pc:sldChg chg="addSp delSp modSp add mod ord modAnim">
        <pc:chgData name="USEB - ARS - Jafe Souza" userId="22730f30-e2a6-4ccd-8a4f-8a48846cafad" providerId="ADAL" clId="{EDBABCC2-6F1E-403B-88C4-26F0C29B1531}" dt="2025-08-05T21:45:53.873" v="345" actId="1035"/>
        <pc:sldMkLst>
          <pc:docMk/>
          <pc:sldMk cId="653391571" sldId="342"/>
        </pc:sldMkLst>
        <pc:spChg chg="del">
          <ac:chgData name="USEB - ARS - Jafe Souza" userId="22730f30-e2a6-4ccd-8a4f-8a48846cafad" providerId="ADAL" clId="{EDBABCC2-6F1E-403B-88C4-26F0C29B1531}" dt="2025-08-05T21:31:12.683" v="221" actId="478"/>
          <ac:spMkLst>
            <pc:docMk/>
            <pc:sldMk cId="653391571" sldId="342"/>
            <ac:spMk id="2" creationId="{F96F0453-844A-1803-5D15-98B50D156D02}"/>
          </ac:spMkLst>
        </pc:spChg>
        <pc:spChg chg="del">
          <ac:chgData name="USEB - ARS - Jafe Souza" userId="22730f30-e2a6-4ccd-8a4f-8a48846cafad" providerId="ADAL" clId="{EDBABCC2-6F1E-403B-88C4-26F0C29B1531}" dt="2025-08-05T21:31:09.821" v="220" actId="478"/>
          <ac:spMkLst>
            <pc:docMk/>
            <pc:sldMk cId="653391571" sldId="342"/>
            <ac:spMk id="5" creationId="{E6AAE934-CF37-83BB-1DBB-55C667E500E6}"/>
          </ac:spMkLst>
        </pc:spChg>
        <pc:spChg chg="add mod">
          <ac:chgData name="USEB - ARS - Jafe Souza" userId="22730f30-e2a6-4ccd-8a4f-8a48846cafad" providerId="ADAL" clId="{EDBABCC2-6F1E-403B-88C4-26F0C29B1531}" dt="2025-08-05T21:45:49.177" v="343" actId="1035"/>
          <ac:spMkLst>
            <pc:docMk/>
            <pc:sldMk cId="653391571" sldId="342"/>
            <ac:spMk id="6" creationId="{D8C01C3D-E66C-57A0-2E49-30C4962939A4}"/>
          </ac:spMkLst>
        </pc:spChg>
        <pc:spChg chg="add mod">
          <ac:chgData name="USEB - ARS - Jafe Souza" userId="22730f30-e2a6-4ccd-8a4f-8a48846cafad" providerId="ADAL" clId="{EDBABCC2-6F1E-403B-88C4-26F0C29B1531}" dt="2025-08-05T21:45:53.873" v="345" actId="1035"/>
          <ac:spMkLst>
            <pc:docMk/>
            <pc:sldMk cId="653391571" sldId="342"/>
            <ac:spMk id="7" creationId="{F3F3108F-B74D-8EB0-8CBC-6D852DB0D94F}"/>
          </ac:spMkLst>
        </pc:spChg>
        <pc:spChg chg="add mod">
          <ac:chgData name="USEB - ARS - Jafe Souza" userId="22730f30-e2a6-4ccd-8a4f-8a48846cafad" providerId="ADAL" clId="{EDBABCC2-6F1E-403B-88C4-26F0C29B1531}" dt="2025-08-05T21:45:53.873" v="345" actId="1035"/>
          <ac:spMkLst>
            <pc:docMk/>
            <pc:sldMk cId="653391571" sldId="342"/>
            <ac:spMk id="8" creationId="{71C76309-94F5-3239-05E4-78742E702738}"/>
          </ac:spMkLst>
        </pc:spChg>
        <pc:spChg chg="add mod">
          <ac:chgData name="USEB - ARS - Jafe Souza" userId="22730f30-e2a6-4ccd-8a4f-8a48846cafad" providerId="ADAL" clId="{EDBABCC2-6F1E-403B-88C4-26F0C29B1531}" dt="2025-08-05T21:45:49.177" v="343" actId="1035"/>
          <ac:spMkLst>
            <pc:docMk/>
            <pc:sldMk cId="653391571" sldId="342"/>
            <ac:spMk id="9" creationId="{556CA5C0-1E34-AE56-1B8E-68496803111D}"/>
          </ac:spMkLst>
        </pc:spChg>
        <pc:spChg chg="add mod">
          <ac:chgData name="USEB - ARS - Jafe Souza" userId="22730f30-e2a6-4ccd-8a4f-8a48846cafad" providerId="ADAL" clId="{EDBABCC2-6F1E-403B-88C4-26F0C29B1531}" dt="2025-08-05T21:45:49.177" v="343" actId="1035"/>
          <ac:spMkLst>
            <pc:docMk/>
            <pc:sldMk cId="653391571" sldId="342"/>
            <ac:spMk id="10" creationId="{3C42D644-2C57-3C64-D412-B6681C1E0AE4}"/>
          </ac:spMkLst>
        </pc:spChg>
        <pc:spChg chg="add mod">
          <ac:chgData name="USEB - ARS - Jafe Souza" userId="22730f30-e2a6-4ccd-8a4f-8a48846cafad" providerId="ADAL" clId="{EDBABCC2-6F1E-403B-88C4-26F0C29B1531}" dt="2025-08-05T21:45:49.177" v="343" actId="1035"/>
          <ac:spMkLst>
            <pc:docMk/>
            <pc:sldMk cId="653391571" sldId="342"/>
            <ac:spMk id="11" creationId="{26DDB5F2-3B95-5E6C-BFD7-D9418FC2E7E9}"/>
          </ac:spMkLst>
        </pc:spChg>
        <pc:spChg chg="add mod">
          <ac:chgData name="USEB - ARS - Jafe Souza" userId="22730f30-e2a6-4ccd-8a4f-8a48846cafad" providerId="ADAL" clId="{EDBABCC2-6F1E-403B-88C4-26F0C29B1531}" dt="2025-08-05T21:32:22.192" v="226" actId="207"/>
          <ac:spMkLst>
            <pc:docMk/>
            <pc:sldMk cId="653391571" sldId="342"/>
            <ac:spMk id="12" creationId="{98F6A6C8-F90D-C7FF-F890-9300DC4ADB60}"/>
          </ac:spMkLst>
        </pc:spChg>
        <pc:picChg chg="add del">
          <ac:chgData name="USEB - ARS - Jafe Souza" userId="22730f30-e2a6-4ccd-8a4f-8a48846cafad" providerId="ADAL" clId="{EDBABCC2-6F1E-403B-88C4-26F0C29B1531}" dt="2025-08-05T21:31:22.660" v="223" actId="478"/>
          <ac:picMkLst>
            <pc:docMk/>
            <pc:sldMk cId="653391571" sldId="342"/>
            <ac:picMk id="4" creationId="{AC0F286E-13FD-1EA7-D2B7-4F4CAF7E25F1}"/>
          </ac:picMkLst>
        </pc:picChg>
      </pc:sldChg>
      <pc:sldChg chg="modSp add mod">
        <pc:chgData name="USEB - ARS - Jafe Souza" userId="22730f30-e2a6-4ccd-8a4f-8a48846cafad" providerId="ADAL" clId="{EDBABCC2-6F1E-403B-88C4-26F0C29B1531}" dt="2025-08-05T21:40:24.686" v="234" actId="13926"/>
        <pc:sldMkLst>
          <pc:docMk/>
          <pc:sldMk cId="1636741361" sldId="343"/>
        </pc:sldMkLst>
        <pc:spChg chg="mod">
          <ac:chgData name="USEB - ARS - Jafe Souza" userId="22730f30-e2a6-4ccd-8a4f-8a48846cafad" providerId="ADAL" clId="{EDBABCC2-6F1E-403B-88C4-26F0C29B1531}" dt="2025-08-05T21:40:24.686" v="234" actId="13926"/>
          <ac:spMkLst>
            <pc:docMk/>
            <pc:sldMk cId="1636741361" sldId="343"/>
            <ac:spMk id="5" creationId="{F9A00059-9447-7F28-AA17-93CBAE1DDA13}"/>
          </ac:spMkLst>
        </pc:spChg>
      </pc:sldChg>
      <pc:sldChg chg="addSp delSp modSp add mod setBg">
        <pc:chgData name="USEB - ARS - Jafe Souza" userId="22730f30-e2a6-4ccd-8a4f-8a48846cafad" providerId="ADAL" clId="{EDBABCC2-6F1E-403B-88C4-26F0C29B1531}" dt="2025-08-06T01:27:55.093" v="360" actId="26606"/>
        <pc:sldMkLst>
          <pc:docMk/>
          <pc:sldMk cId="1982936128" sldId="344"/>
        </pc:sldMkLst>
        <pc:spChg chg="add">
          <ac:chgData name="USEB - ARS - Jafe Souza" userId="22730f30-e2a6-4ccd-8a4f-8a48846cafad" providerId="ADAL" clId="{EDBABCC2-6F1E-403B-88C4-26F0C29B1531}" dt="2025-08-06T01:27:55.093" v="360" actId="26606"/>
          <ac:spMkLst>
            <pc:docMk/>
            <pc:sldMk cId="1982936128" sldId="344"/>
            <ac:spMk id="8" creationId="{42A4FC2C-047E-45A5-965D-8E1E3BF09BC6}"/>
          </ac:spMkLst>
        </pc:spChg>
        <pc:picChg chg="add mod">
          <ac:chgData name="USEB - ARS - Jafe Souza" userId="22730f30-e2a6-4ccd-8a4f-8a48846cafad" providerId="ADAL" clId="{EDBABCC2-6F1E-403B-88C4-26F0C29B1531}" dt="2025-08-06T01:27:55.093" v="360" actId="26606"/>
          <ac:picMkLst>
            <pc:docMk/>
            <pc:sldMk cId="1982936128" sldId="344"/>
            <ac:picMk id="3" creationId="{7340CA96-8306-B4A7-5930-3D5AB6AF36A8}"/>
          </ac:picMkLst>
        </pc:picChg>
        <pc:picChg chg="del">
          <ac:chgData name="USEB - ARS - Jafe Souza" userId="22730f30-e2a6-4ccd-8a4f-8a48846cafad" providerId="ADAL" clId="{EDBABCC2-6F1E-403B-88C4-26F0C29B1531}" dt="2025-08-06T01:27:51.086" v="356" actId="478"/>
          <ac:picMkLst>
            <pc:docMk/>
            <pc:sldMk cId="1982936128" sldId="344"/>
            <ac:picMk id="5" creationId="{F483677D-2FAF-F170-37E6-7327C175B462}"/>
          </ac:picMkLst>
        </pc:picChg>
      </pc:sldChg>
      <pc:sldChg chg="modSp add mod">
        <pc:chgData name="USEB - ARS - Jafe Souza" userId="22730f30-e2a6-4ccd-8a4f-8a48846cafad" providerId="ADAL" clId="{EDBABCC2-6F1E-403B-88C4-26F0C29B1531}" dt="2025-08-05T21:40:48.661" v="236" actId="13926"/>
        <pc:sldMkLst>
          <pc:docMk/>
          <pc:sldMk cId="4237649172" sldId="345"/>
        </pc:sldMkLst>
        <pc:spChg chg="mod">
          <ac:chgData name="USEB - ARS - Jafe Souza" userId="22730f30-e2a6-4ccd-8a4f-8a48846cafad" providerId="ADAL" clId="{EDBABCC2-6F1E-403B-88C4-26F0C29B1531}" dt="2025-08-05T21:40:48.661" v="236" actId="13926"/>
          <ac:spMkLst>
            <pc:docMk/>
            <pc:sldMk cId="4237649172" sldId="345"/>
            <ac:spMk id="5" creationId="{5DCE5102-3D08-604A-1FB6-259FA00A75D1}"/>
          </ac:spMkLst>
        </pc:spChg>
      </pc:sldChg>
      <pc:sldChg chg="modSp add mod">
        <pc:chgData name="USEB - ARS - Jafe Souza" userId="22730f30-e2a6-4ccd-8a4f-8a48846cafad" providerId="ADAL" clId="{EDBABCC2-6F1E-403B-88C4-26F0C29B1531}" dt="2025-08-05T21:41:43.228" v="240" actId="13926"/>
        <pc:sldMkLst>
          <pc:docMk/>
          <pc:sldMk cId="4002870474" sldId="346"/>
        </pc:sldMkLst>
        <pc:spChg chg="mod">
          <ac:chgData name="USEB - ARS - Jafe Souza" userId="22730f30-e2a6-4ccd-8a4f-8a48846cafad" providerId="ADAL" clId="{EDBABCC2-6F1E-403B-88C4-26F0C29B1531}" dt="2025-08-05T21:41:43.228" v="240" actId="13926"/>
          <ac:spMkLst>
            <pc:docMk/>
            <pc:sldMk cId="4002870474" sldId="346"/>
            <ac:spMk id="5" creationId="{18BB17D8-23D2-8A21-953B-B8957919A965}"/>
          </ac:spMkLst>
        </pc:spChg>
      </pc:sldChg>
      <pc:sldChg chg="modSp add mod">
        <pc:chgData name="USEB - ARS - Jafe Souza" userId="22730f30-e2a6-4ccd-8a4f-8a48846cafad" providerId="ADAL" clId="{EDBABCC2-6F1E-403B-88C4-26F0C29B1531}" dt="2025-08-05T21:42:07.009" v="242" actId="13926"/>
        <pc:sldMkLst>
          <pc:docMk/>
          <pc:sldMk cId="2564938953" sldId="347"/>
        </pc:sldMkLst>
        <pc:spChg chg="mod">
          <ac:chgData name="USEB - ARS - Jafe Souza" userId="22730f30-e2a6-4ccd-8a4f-8a48846cafad" providerId="ADAL" clId="{EDBABCC2-6F1E-403B-88C4-26F0C29B1531}" dt="2025-08-05T21:42:07.009" v="242" actId="13926"/>
          <ac:spMkLst>
            <pc:docMk/>
            <pc:sldMk cId="2564938953" sldId="347"/>
            <ac:spMk id="5" creationId="{9077D719-76CF-B8E9-1976-55E7CDCAA0E5}"/>
          </ac:spMkLst>
        </pc:spChg>
      </pc:sldChg>
      <pc:sldChg chg="add">
        <pc:chgData name="USEB - ARS - Jafe Souza" userId="22730f30-e2a6-4ccd-8a4f-8a48846cafad" providerId="ADAL" clId="{EDBABCC2-6F1E-403B-88C4-26F0C29B1531}" dt="2025-08-05T21:43:43.075" v="260"/>
        <pc:sldMkLst>
          <pc:docMk/>
          <pc:sldMk cId="3753000789" sldId="348"/>
        </pc:sldMkLst>
      </pc:sldChg>
    </pc:docChg>
  </pc:docChgLst>
  <pc:docChgLst>
    <pc:chgData name="USEB - ARS - Jafe Souza" userId="22730f30-e2a6-4ccd-8a4f-8a48846cafad" providerId="ADAL" clId="{0BEBD3FD-7024-4897-AF93-6172ADEE58B2}"/>
    <pc:docChg chg="undo redo custSel addSld delSld modSld sldOrd">
      <pc:chgData name="USEB - ARS - Jafe Souza" userId="22730f30-e2a6-4ccd-8a4f-8a48846cafad" providerId="ADAL" clId="{0BEBD3FD-7024-4897-AF93-6172ADEE58B2}" dt="2025-07-08T21:41:22.866" v="415" actId="1037"/>
      <pc:docMkLst>
        <pc:docMk/>
      </pc:docMkLst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1793444971" sldId="271"/>
        </pc:sldMkLst>
      </pc:sldChg>
      <pc:sldChg chg="modSp mod ord">
        <pc:chgData name="USEB - ARS - Jafe Souza" userId="22730f30-e2a6-4ccd-8a4f-8a48846cafad" providerId="ADAL" clId="{0BEBD3FD-7024-4897-AF93-6172ADEE58B2}" dt="2025-07-08T21:05:50.851" v="231"/>
        <pc:sldMkLst>
          <pc:docMk/>
          <pc:sldMk cId="2166828206" sldId="272"/>
        </pc:sldMkLst>
        <pc:spChg chg="mod">
          <ac:chgData name="USEB - ARS - Jafe Souza" userId="22730f30-e2a6-4ccd-8a4f-8a48846cafad" providerId="ADAL" clId="{0BEBD3FD-7024-4897-AF93-6172ADEE58B2}" dt="2025-07-08T21:05:29.414" v="226" actId="6549"/>
          <ac:spMkLst>
            <pc:docMk/>
            <pc:sldMk cId="2166828206" sldId="272"/>
            <ac:spMk id="5" creationId="{8B06DF90-5CF3-B13F-050F-1E2275981ED9}"/>
          </ac:spMkLst>
        </pc:spChg>
      </pc:sldChg>
      <pc:sldChg chg="modSp mod ord">
        <pc:chgData name="USEB - ARS - Jafe Souza" userId="22730f30-e2a6-4ccd-8a4f-8a48846cafad" providerId="ADAL" clId="{0BEBD3FD-7024-4897-AF93-6172ADEE58B2}" dt="2025-07-08T21:30:04.895" v="335" actId="14861"/>
        <pc:sldMkLst>
          <pc:docMk/>
          <pc:sldMk cId="687773351" sldId="274"/>
        </pc:sldMkLst>
      </pc:sldChg>
      <pc:sldChg chg="addSp delSp modSp mod ord">
        <pc:chgData name="USEB - ARS - Jafe Souza" userId="22730f30-e2a6-4ccd-8a4f-8a48846cafad" providerId="ADAL" clId="{0BEBD3FD-7024-4897-AF93-6172ADEE58B2}" dt="2025-07-08T21:26:43.340" v="304"/>
        <pc:sldMkLst>
          <pc:docMk/>
          <pc:sldMk cId="3064440215" sldId="275"/>
        </pc:sldMkLst>
      </pc:sldChg>
      <pc:sldChg chg="ord">
        <pc:chgData name="USEB - ARS - Jafe Souza" userId="22730f30-e2a6-4ccd-8a4f-8a48846cafad" providerId="ADAL" clId="{0BEBD3FD-7024-4897-AF93-6172ADEE58B2}" dt="2025-07-08T20:45:22.605" v="5"/>
        <pc:sldMkLst>
          <pc:docMk/>
          <pc:sldMk cId="2409293058" sldId="278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735760991" sldId="279"/>
        </pc:sldMkLst>
      </pc:sldChg>
      <pc:sldChg chg="ord">
        <pc:chgData name="USEB - ARS - Jafe Souza" userId="22730f30-e2a6-4ccd-8a4f-8a48846cafad" providerId="ADAL" clId="{0BEBD3FD-7024-4897-AF93-6172ADEE58B2}" dt="2025-07-08T20:45:19.249" v="3"/>
        <pc:sldMkLst>
          <pc:docMk/>
          <pc:sldMk cId="1026596127" sldId="280"/>
        </pc:sldMkLst>
      </pc:sldChg>
      <pc:sldChg chg="addSp delSp modSp mod ord">
        <pc:chgData name="USEB - ARS - Jafe Souza" userId="22730f30-e2a6-4ccd-8a4f-8a48846cafad" providerId="ADAL" clId="{0BEBD3FD-7024-4897-AF93-6172ADEE58B2}" dt="2025-07-08T20:46:19.934" v="13"/>
        <pc:sldMkLst>
          <pc:docMk/>
          <pc:sldMk cId="3281603190" sldId="281"/>
        </pc:sldMkLst>
        <pc:picChg chg="add mod">
          <ac:chgData name="USEB - ARS - Jafe Souza" userId="22730f30-e2a6-4ccd-8a4f-8a48846cafad" providerId="ADAL" clId="{0BEBD3FD-7024-4897-AF93-6172ADEE58B2}" dt="2025-07-08T20:45:52.567" v="9" actId="14861"/>
          <ac:picMkLst>
            <pc:docMk/>
            <pc:sldMk cId="3281603190" sldId="281"/>
            <ac:picMk id="2" creationId="{B7505415-F119-A816-28C7-B245FE229533}"/>
          </ac:picMkLst>
        </pc:picChg>
        <pc:picChg chg="add mod ord">
          <ac:chgData name="USEB - ARS - Jafe Souza" userId="22730f30-e2a6-4ccd-8a4f-8a48846cafad" providerId="ADAL" clId="{0BEBD3FD-7024-4897-AF93-6172ADEE58B2}" dt="2025-07-08T20:46:10.080" v="11" actId="167"/>
          <ac:picMkLst>
            <pc:docMk/>
            <pc:sldMk cId="3281603190" sldId="281"/>
            <ac:picMk id="4" creationId="{E455EAF2-4D2D-C1CE-EAD7-0A1D51BA97ED}"/>
          </ac:picMkLst>
        </pc:picChg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499192747" sldId="282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3378591164" sldId="283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651367365" sldId="284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891868460" sldId="285"/>
        </pc:sldMkLst>
      </pc:sldChg>
      <pc:sldChg chg="new del">
        <pc:chgData name="USEB - ARS - Jafe Souza" userId="22730f30-e2a6-4ccd-8a4f-8a48846cafad" providerId="ADAL" clId="{0BEBD3FD-7024-4897-AF93-6172ADEE58B2}" dt="2025-07-08T21:22:50.561" v="283" actId="47"/>
        <pc:sldMkLst>
          <pc:docMk/>
          <pc:sldMk cId="2729343131" sldId="286"/>
        </pc:sldMkLst>
      </pc:sldChg>
      <pc:sldChg chg="addSp delSp modSp add mod">
        <pc:chgData name="USEB - ARS - Jafe Souza" userId="22730f30-e2a6-4ccd-8a4f-8a48846cafad" providerId="ADAL" clId="{0BEBD3FD-7024-4897-AF93-6172ADEE58B2}" dt="2025-07-08T20:52:19.184" v="25" actId="14861"/>
        <pc:sldMkLst>
          <pc:docMk/>
          <pc:sldMk cId="3771549375" sldId="287"/>
        </pc:sldMkLst>
      </pc:sldChg>
      <pc:sldChg chg="addSp delSp modSp add mod">
        <pc:chgData name="USEB - ARS - Jafe Souza" userId="22730f30-e2a6-4ccd-8a4f-8a48846cafad" providerId="ADAL" clId="{0BEBD3FD-7024-4897-AF93-6172ADEE58B2}" dt="2025-07-08T21:02:16.981" v="109" actId="478"/>
        <pc:sldMkLst>
          <pc:docMk/>
          <pc:sldMk cId="2958871729" sldId="288"/>
        </pc:sldMkLst>
      </pc:sldChg>
      <pc:sldChg chg="addSp modSp add del mod ord">
        <pc:chgData name="USEB - ARS - Jafe Souza" userId="22730f30-e2a6-4ccd-8a4f-8a48846cafad" providerId="ADAL" clId="{0BEBD3FD-7024-4897-AF93-6172ADEE58B2}" dt="2025-07-08T21:35:32.118" v="350" actId="47"/>
        <pc:sldMkLst>
          <pc:docMk/>
          <pc:sldMk cId="2818924787" sldId="289"/>
        </pc:sldMkLst>
      </pc:sldChg>
      <pc:sldChg chg="addSp delSp modSp add mod ord">
        <pc:chgData name="USEB - ARS - Jafe Souza" userId="22730f30-e2a6-4ccd-8a4f-8a48846cafad" providerId="ADAL" clId="{0BEBD3FD-7024-4897-AF93-6172ADEE58B2}" dt="2025-07-08T21:34:28.406" v="345" actId="14100"/>
        <pc:sldMkLst>
          <pc:docMk/>
          <pc:sldMk cId="1946069592" sldId="290"/>
        </pc:sldMkLst>
      </pc:sldChg>
      <pc:sldChg chg="add">
        <pc:chgData name="USEB - ARS - Jafe Souza" userId="22730f30-e2a6-4ccd-8a4f-8a48846cafad" providerId="ADAL" clId="{0BEBD3FD-7024-4897-AF93-6172ADEE58B2}" dt="2025-07-08T20:59:29.843" v="102"/>
        <pc:sldMkLst>
          <pc:docMk/>
          <pc:sldMk cId="2990713873" sldId="291"/>
        </pc:sldMkLst>
      </pc:sldChg>
      <pc:sldChg chg="modSp add del mod">
        <pc:chgData name="USEB - ARS - Jafe Souza" userId="22730f30-e2a6-4ccd-8a4f-8a48846cafad" providerId="ADAL" clId="{0BEBD3FD-7024-4897-AF93-6172ADEE58B2}" dt="2025-07-08T21:04:53.597" v="214" actId="47"/>
        <pc:sldMkLst>
          <pc:docMk/>
          <pc:sldMk cId="3483121602" sldId="292"/>
        </pc:sldMkLst>
      </pc:sldChg>
      <pc:sldChg chg="modSp add mod ord">
        <pc:chgData name="USEB - ARS - Jafe Souza" userId="22730f30-e2a6-4ccd-8a4f-8a48846cafad" providerId="ADAL" clId="{0BEBD3FD-7024-4897-AF93-6172ADEE58B2}" dt="2025-07-08T21:05:50.851" v="231"/>
        <pc:sldMkLst>
          <pc:docMk/>
          <pc:sldMk cId="3828129486" sldId="292"/>
        </pc:sldMkLst>
      </pc:sldChg>
      <pc:sldChg chg="modSp add del mod ord">
        <pc:chgData name="USEB - ARS - Jafe Souza" userId="22730f30-e2a6-4ccd-8a4f-8a48846cafad" providerId="ADAL" clId="{0BEBD3FD-7024-4897-AF93-6172ADEE58B2}" dt="2025-07-08T21:21:06.535" v="272" actId="47"/>
        <pc:sldMkLst>
          <pc:docMk/>
          <pc:sldMk cId="2876046144" sldId="293"/>
        </pc:sldMkLst>
      </pc:sldChg>
      <pc:sldChg chg="modSp add mod ord">
        <pc:chgData name="USEB - ARS - Jafe Souza" userId="22730f30-e2a6-4ccd-8a4f-8a48846cafad" providerId="ADAL" clId="{0BEBD3FD-7024-4897-AF93-6172ADEE58B2}" dt="2025-07-08T21:07:56.548" v="258" actId="313"/>
        <pc:sldMkLst>
          <pc:docMk/>
          <pc:sldMk cId="1586160187" sldId="294"/>
        </pc:sldMkLst>
      </pc:sldChg>
      <pc:sldChg chg="modSp add mod">
        <pc:chgData name="USEB - ARS - Jafe Souza" userId="22730f30-e2a6-4ccd-8a4f-8a48846cafad" providerId="ADAL" clId="{0BEBD3FD-7024-4897-AF93-6172ADEE58B2}" dt="2025-07-08T21:17:13.831" v="263" actId="13926"/>
        <pc:sldMkLst>
          <pc:docMk/>
          <pc:sldMk cId="3585811862" sldId="295"/>
        </pc:sldMkLst>
      </pc:sldChg>
      <pc:sldChg chg="modSp add mod">
        <pc:chgData name="USEB - ARS - Jafe Souza" userId="22730f30-e2a6-4ccd-8a4f-8a48846cafad" providerId="ADAL" clId="{0BEBD3FD-7024-4897-AF93-6172ADEE58B2}" dt="2025-07-08T21:18:53.365" v="265" actId="13926"/>
        <pc:sldMkLst>
          <pc:docMk/>
          <pc:sldMk cId="1650875664" sldId="296"/>
        </pc:sldMkLst>
      </pc:sldChg>
      <pc:sldChg chg="add del">
        <pc:chgData name="USEB - ARS - Jafe Souza" userId="22730f30-e2a6-4ccd-8a4f-8a48846cafad" providerId="ADAL" clId="{0BEBD3FD-7024-4897-AF93-6172ADEE58B2}" dt="2025-07-08T21:19:04.281" v="267"/>
        <pc:sldMkLst>
          <pc:docMk/>
          <pc:sldMk cId="3189782210" sldId="297"/>
        </pc:sldMkLst>
      </pc:sldChg>
      <pc:sldChg chg="modSp add mod">
        <pc:chgData name="USEB - ARS - Jafe Souza" userId="22730f30-e2a6-4ccd-8a4f-8a48846cafad" providerId="ADAL" clId="{0BEBD3FD-7024-4897-AF93-6172ADEE58B2}" dt="2025-07-08T21:19:40.960" v="269" actId="13926"/>
        <pc:sldMkLst>
          <pc:docMk/>
          <pc:sldMk cId="4031077595" sldId="297"/>
        </pc:sldMkLst>
      </pc:sldChg>
      <pc:sldChg chg="modSp add mod">
        <pc:chgData name="USEB - ARS - Jafe Souza" userId="22730f30-e2a6-4ccd-8a4f-8a48846cafad" providerId="ADAL" clId="{0BEBD3FD-7024-4897-AF93-6172ADEE58B2}" dt="2025-07-08T21:20:49.271" v="271" actId="13926"/>
        <pc:sldMkLst>
          <pc:docMk/>
          <pc:sldMk cId="3562680269" sldId="298"/>
        </pc:sldMkLst>
      </pc:sldChg>
      <pc:sldChg chg="addSp delSp modSp add mod">
        <pc:chgData name="USEB - ARS - Jafe Souza" userId="22730f30-e2a6-4ccd-8a4f-8a48846cafad" providerId="ADAL" clId="{0BEBD3FD-7024-4897-AF93-6172ADEE58B2}" dt="2025-07-08T21:27:09.793" v="305" actId="478"/>
        <pc:sldMkLst>
          <pc:docMk/>
          <pc:sldMk cId="3946029942" sldId="299"/>
        </pc:sldMkLst>
      </pc:sldChg>
      <pc:sldChg chg="add">
        <pc:chgData name="USEB - ARS - Jafe Souza" userId="22730f30-e2a6-4ccd-8a4f-8a48846cafad" providerId="ADAL" clId="{0BEBD3FD-7024-4897-AF93-6172ADEE58B2}" dt="2025-07-08T21:24:58.280" v="294"/>
        <pc:sldMkLst>
          <pc:docMk/>
          <pc:sldMk cId="2232829236" sldId="300"/>
        </pc:sldMkLst>
      </pc:sldChg>
      <pc:sldChg chg="modSp add mod">
        <pc:chgData name="USEB - ARS - Jafe Souza" userId="22730f30-e2a6-4ccd-8a4f-8a48846cafad" providerId="ADAL" clId="{0BEBD3FD-7024-4897-AF93-6172ADEE58B2}" dt="2025-07-08T21:26:07.733" v="302" actId="13926"/>
        <pc:sldMkLst>
          <pc:docMk/>
          <pc:sldMk cId="2791861607" sldId="301"/>
        </pc:sldMkLst>
      </pc:sldChg>
      <pc:sldChg chg="addSp delSp modSp add mod">
        <pc:chgData name="USEB - ARS - Jafe Souza" userId="22730f30-e2a6-4ccd-8a4f-8a48846cafad" providerId="ADAL" clId="{0BEBD3FD-7024-4897-AF93-6172ADEE58B2}" dt="2025-07-08T21:36:36.533" v="359" actId="14100"/>
        <pc:sldMkLst>
          <pc:docMk/>
          <pc:sldMk cId="3836646693" sldId="302"/>
        </pc:sldMkLst>
      </pc:sldChg>
      <pc:sldChg chg="addSp modSp add mod ord">
        <pc:chgData name="USEB - ARS - Jafe Souza" userId="22730f30-e2a6-4ccd-8a4f-8a48846cafad" providerId="ADAL" clId="{0BEBD3FD-7024-4897-AF93-6172ADEE58B2}" dt="2025-07-08T21:35:36.272" v="352"/>
        <pc:sldMkLst>
          <pc:docMk/>
          <pc:sldMk cId="1267033526" sldId="303"/>
        </pc:sldMkLst>
      </pc:sldChg>
      <pc:sldChg chg="addSp modSp add mod">
        <pc:chgData name="USEB - ARS - Jafe Souza" userId="22730f30-e2a6-4ccd-8a4f-8a48846cafad" providerId="ADAL" clId="{0BEBD3FD-7024-4897-AF93-6172ADEE58B2}" dt="2025-07-08T21:35:15.776" v="348" actId="14861"/>
        <pc:sldMkLst>
          <pc:docMk/>
          <pc:sldMk cId="3338199568" sldId="304"/>
        </pc:sldMkLst>
      </pc:sldChg>
      <pc:sldChg chg="add">
        <pc:chgData name="USEB - ARS - Jafe Souza" userId="22730f30-e2a6-4ccd-8a4f-8a48846cafad" providerId="ADAL" clId="{0BEBD3FD-7024-4897-AF93-6172ADEE58B2}" dt="2025-07-08T21:36:12.871" v="353"/>
        <pc:sldMkLst>
          <pc:docMk/>
          <pc:sldMk cId="599880196" sldId="305"/>
        </pc:sldMkLst>
      </pc:sldChg>
      <pc:sldChg chg="addSp delSp modSp add mod">
        <pc:chgData name="USEB - ARS - Jafe Souza" userId="22730f30-e2a6-4ccd-8a4f-8a48846cafad" providerId="ADAL" clId="{0BEBD3FD-7024-4897-AF93-6172ADEE58B2}" dt="2025-07-08T21:41:22.866" v="415" actId="1037"/>
        <pc:sldMkLst>
          <pc:docMk/>
          <pc:sldMk cId="2642216401" sldId="306"/>
        </pc:sldMkLst>
      </pc:sldChg>
      <pc:sldChg chg="add del">
        <pc:chgData name="USEB - ARS - Jafe Souza" userId="22730f30-e2a6-4ccd-8a4f-8a48846cafad" providerId="ADAL" clId="{0BEBD3FD-7024-4897-AF93-6172ADEE58B2}" dt="2025-07-08T21:41:10.798" v="390" actId="47"/>
        <pc:sldMkLst>
          <pc:docMk/>
          <pc:sldMk cId="1012472784" sldId="307"/>
        </pc:sldMkLst>
      </pc:sldChg>
    </pc:docChg>
  </pc:docChgLst>
  <pc:docChgLst>
    <pc:chgData name="USEB - ARS - Jafe Souza" userId="22730f30-e2a6-4ccd-8a4f-8a48846cafad" providerId="ADAL" clId="{E9D9F531-FEC0-4663-AB74-D8ED026845D2}"/>
    <pc:docChg chg="undo custSel addSld delSld modSld sldOrd">
      <pc:chgData name="USEB - ARS - Jafe Souza" userId="22730f30-e2a6-4ccd-8a4f-8a48846cafad" providerId="ADAL" clId="{E9D9F531-FEC0-4663-AB74-D8ED026845D2}" dt="2025-07-15T21:31:39.285" v="979"/>
      <pc:docMkLst>
        <pc:docMk/>
      </pc:docMkLst>
      <pc:sldChg chg="addSp delSp modSp mod delAnim">
        <pc:chgData name="USEB - ARS - Jafe Souza" userId="22730f30-e2a6-4ccd-8a4f-8a48846cafad" providerId="ADAL" clId="{E9D9F531-FEC0-4663-AB74-D8ED026845D2}" dt="2025-07-15T19:56:17.060" v="8"/>
        <pc:sldMkLst>
          <pc:docMk/>
          <pc:sldMk cId="822653420" sldId="265"/>
        </pc:sldMkLst>
      </pc:sldChg>
      <pc:sldChg chg="ord modTransition">
        <pc:chgData name="USEB - ARS - Jafe Souza" userId="22730f30-e2a6-4ccd-8a4f-8a48846cafad" providerId="ADAL" clId="{E9D9F531-FEC0-4663-AB74-D8ED026845D2}" dt="2025-07-15T21:31:04.206" v="974"/>
        <pc:sldMkLst>
          <pc:docMk/>
          <pc:sldMk cId="3248844400" sldId="270"/>
        </pc:sldMkLst>
      </pc:sldChg>
      <pc:sldChg chg="addSp modSp mod modTransition">
        <pc:chgData name="USEB - ARS - Jafe Souza" userId="22730f30-e2a6-4ccd-8a4f-8a48846cafad" providerId="ADAL" clId="{E9D9F531-FEC0-4663-AB74-D8ED026845D2}" dt="2025-07-15T21:31:16.086" v="975"/>
        <pc:sldMkLst>
          <pc:docMk/>
          <pc:sldMk cId="2166828206" sldId="272"/>
        </pc:sldMkLst>
        <pc:spChg chg="add mod">
          <ac:chgData name="USEB - ARS - Jafe Souza" userId="22730f30-e2a6-4ccd-8a4f-8a48846cafad" providerId="ADAL" clId="{E9D9F531-FEC0-4663-AB74-D8ED026845D2}" dt="2025-07-15T20:41:08.956" v="714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E9D9F531-FEC0-4663-AB74-D8ED026845D2}" dt="2025-07-15T20:40:20.898" v="700" actId="207"/>
          <ac:spMkLst>
            <pc:docMk/>
            <pc:sldMk cId="2166828206" sldId="272"/>
            <ac:spMk id="5" creationId="{8B06DF90-5CF3-B13F-050F-1E2275981ED9}"/>
          </ac:spMkLst>
        </pc:spChg>
      </pc:sldChg>
      <pc:sldChg chg="del">
        <pc:chgData name="USEB - ARS - Jafe Souza" userId="22730f30-e2a6-4ccd-8a4f-8a48846cafad" providerId="ADAL" clId="{E9D9F531-FEC0-4663-AB74-D8ED026845D2}" dt="2025-07-15T20:06:38.602" v="464" actId="47"/>
        <pc:sldMkLst>
          <pc:docMk/>
          <pc:sldMk cId="687773351" sldId="274"/>
        </pc:sldMkLst>
      </pc:sldChg>
      <pc:sldChg chg="addSp delSp modSp mod ord modTransition modNotesTx">
        <pc:chgData name="USEB - ARS - Jafe Souza" userId="22730f30-e2a6-4ccd-8a4f-8a48846cafad" providerId="ADAL" clId="{E9D9F531-FEC0-4663-AB74-D8ED026845D2}" dt="2025-07-15T21:31:27.728" v="976"/>
        <pc:sldMkLst>
          <pc:docMk/>
          <pc:sldMk cId="3064440215" sldId="275"/>
        </pc:sldMkLst>
      </pc:sldChg>
      <pc:sldChg chg="modTransition">
        <pc:chgData name="USEB - ARS - Jafe Souza" userId="22730f30-e2a6-4ccd-8a4f-8a48846cafad" providerId="ADAL" clId="{E9D9F531-FEC0-4663-AB74-D8ED026845D2}" dt="2025-07-15T21:30:34.567" v="967"/>
        <pc:sldMkLst>
          <pc:docMk/>
          <pc:sldMk cId="1026596127" sldId="280"/>
        </pc:sldMkLst>
      </pc:sldChg>
      <pc:sldChg chg="addSp delSp modSp mod modTransition delAnim modAnim">
        <pc:chgData name="USEB - ARS - Jafe Souza" userId="22730f30-e2a6-4ccd-8a4f-8a48846cafad" providerId="ADAL" clId="{E9D9F531-FEC0-4663-AB74-D8ED026845D2}" dt="2025-07-15T21:30:42.969" v="968"/>
        <pc:sldMkLst>
          <pc:docMk/>
          <pc:sldMk cId="3281603190" sldId="281"/>
        </pc:sldMkLst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2" creationId="{8530DBD3-FA43-70DC-8049-053C63610C27}"/>
          </ac:spMkLst>
        </pc:spChg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3" creationId="{FB4842B4-1300-9A3F-33B8-1D8EC3F89711}"/>
          </ac:spMkLst>
        </pc:spChg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4" creationId="{97B42D4C-8377-50EA-A461-79DE86ADB5AA}"/>
          </ac:spMkLst>
        </pc:spChg>
        <pc:cxnChg chg="add mod">
          <ac:chgData name="USEB - ARS - Jafe Souza" userId="22730f30-e2a6-4ccd-8a4f-8a48846cafad" providerId="ADAL" clId="{E9D9F531-FEC0-4663-AB74-D8ED026845D2}" dt="2025-07-15T20:07:26.243" v="467" actId="1582"/>
          <ac:cxnSpMkLst>
            <pc:docMk/>
            <pc:sldMk cId="3281603190" sldId="281"/>
            <ac:cxnSpMk id="5" creationId="{41A93B93-E6D3-1253-AE0B-C06911DDD534}"/>
          </ac:cxnSpMkLst>
        </pc:cxnChg>
        <pc:cxnChg chg="add mod">
          <ac:chgData name="USEB - ARS - Jafe Souza" userId="22730f30-e2a6-4ccd-8a4f-8a48846cafad" providerId="ADAL" clId="{E9D9F531-FEC0-4663-AB74-D8ED026845D2}" dt="2025-07-15T20:08:05.269" v="473" actId="14100"/>
          <ac:cxnSpMkLst>
            <pc:docMk/>
            <pc:sldMk cId="3281603190" sldId="281"/>
            <ac:cxnSpMk id="6" creationId="{A8B57E00-9D18-72A5-097D-35E40885C00E}"/>
          </ac:cxnSpMkLst>
        </pc:cxnChg>
        <pc:cxnChg chg="add mod">
          <ac:chgData name="USEB - ARS - Jafe Souza" userId="22730f30-e2a6-4ccd-8a4f-8a48846cafad" providerId="ADAL" clId="{E9D9F531-FEC0-4663-AB74-D8ED026845D2}" dt="2025-07-15T20:08:20.515" v="477" actId="14100"/>
          <ac:cxnSpMkLst>
            <pc:docMk/>
            <pc:sldMk cId="3281603190" sldId="281"/>
            <ac:cxnSpMk id="9" creationId="{DAF0C79D-95D5-C31C-63E3-1D4F3F09F5B5}"/>
          </ac:cxnSpMkLst>
        </pc:cxnChg>
      </pc:sldChg>
      <pc:sldChg chg="addSp delSp modSp mod ord modTransition modNotesTx">
        <pc:chgData name="USEB - ARS - Jafe Souza" userId="22730f30-e2a6-4ccd-8a4f-8a48846cafad" providerId="ADAL" clId="{E9D9F531-FEC0-4663-AB74-D8ED026845D2}" dt="2025-07-15T21:31:27.728" v="976"/>
        <pc:sldMkLst>
          <pc:docMk/>
          <pc:sldMk cId="3771549375" sldId="287"/>
        </pc:sldMkLst>
      </pc:sldChg>
      <pc:sldChg chg="addSp delSp modSp mod ord modTransition">
        <pc:chgData name="USEB - ARS - Jafe Souza" userId="22730f30-e2a6-4ccd-8a4f-8a48846cafad" providerId="ADAL" clId="{E9D9F531-FEC0-4663-AB74-D8ED026845D2}" dt="2025-07-15T21:31:27.728" v="976"/>
        <pc:sldMkLst>
          <pc:docMk/>
          <pc:sldMk cId="2958871729" sldId="288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946069592" sldId="290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2990713873" sldId="291"/>
        </pc:sldMkLst>
      </pc:sldChg>
      <pc:sldChg chg="del">
        <pc:chgData name="USEB - ARS - Jafe Souza" userId="22730f30-e2a6-4ccd-8a4f-8a48846cafad" providerId="ADAL" clId="{E9D9F531-FEC0-4663-AB74-D8ED026845D2}" dt="2025-07-15T20:30:17.696" v="663" actId="47"/>
        <pc:sldMkLst>
          <pc:docMk/>
          <pc:sldMk cId="3828129486" sldId="292"/>
        </pc:sldMkLst>
      </pc:sldChg>
      <pc:sldChg chg="del">
        <pc:chgData name="USEB - ARS - Jafe Souza" userId="22730f30-e2a6-4ccd-8a4f-8a48846cafad" providerId="ADAL" clId="{E9D9F531-FEC0-4663-AB74-D8ED026845D2}" dt="2025-07-15T20:44:39.858" v="715" actId="47"/>
        <pc:sldMkLst>
          <pc:docMk/>
          <pc:sldMk cId="1586160187" sldId="294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585811862" sldId="295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650875664" sldId="296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4031077595" sldId="297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562680269" sldId="298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946029942" sldId="299"/>
        </pc:sldMkLst>
      </pc:sldChg>
      <pc:sldChg chg="del">
        <pc:chgData name="USEB - ARS - Jafe Souza" userId="22730f30-e2a6-4ccd-8a4f-8a48846cafad" providerId="ADAL" clId="{E9D9F531-FEC0-4663-AB74-D8ED026845D2}" dt="2025-07-15T20:30:18.923" v="664" actId="47"/>
        <pc:sldMkLst>
          <pc:docMk/>
          <pc:sldMk cId="2791861607" sldId="301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836646693" sldId="302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267033526" sldId="303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338199568" sldId="304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599880196" sldId="305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2642216401" sldId="306"/>
        </pc:sldMkLst>
      </pc:sldChg>
      <pc:sldChg chg="addSp delSp modSp add mod delAnim modAnim">
        <pc:chgData name="USEB - ARS - Jafe Souza" userId="22730f30-e2a6-4ccd-8a4f-8a48846cafad" providerId="ADAL" clId="{E9D9F531-FEC0-4663-AB74-D8ED026845D2}" dt="2025-07-15T20:06:03.671" v="463"/>
        <pc:sldMkLst>
          <pc:docMk/>
          <pc:sldMk cId="2536425967" sldId="307"/>
        </pc:sldMkLst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3" creationId="{680ED700-A447-9A9E-5511-35A0C0A81832}"/>
          </ac:spMkLst>
        </pc:spChg>
        <pc:spChg chg="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4" creationId="{698E1C69-1B11-5781-8760-C1D31F6F7BEB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5" creationId="{69D3D52B-D203-8EE5-20AE-4DAC00C55272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6" creationId="{1AA00FBA-6F96-BD27-E105-9E7D1D4F56A8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13" creationId="{313521EE-9ED5-F6B6-4B4B-AD96649F144F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16" creationId="{B1C95B90-FC1B-1B1E-45E2-6B6F79F0E11E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22" creationId="{24E41BA8-CFEF-43AC-AE20-8288AA7028AE}"/>
          </ac:spMkLst>
        </pc:spChg>
        <pc:picChg chg="mod">
          <ac:chgData name="USEB - ARS - Jafe Souza" userId="22730f30-e2a6-4ccd-8a4f-8a48846cafad" providerId="ADAL" clId="{E9D9F531-FEC0-4663-AB74-D8ED026845D2}" dt="2025-07-15T20:04:53.216" v="405" actId="1038"/>
          <ac:picMkLst>
            <pc:docMk/>
            <pc:sldMk cId="2536425967" sldId="307"/>
            <ac:picMk id="14" creationId="{3BD7B57D-6365-03CD-833D-54D1ADEC2B9F}"/>
          </ac:picMkLst>
        </pc:picChg>
        <pc:picChg chg="add mod">
          <ac:chgData name="USEB - ARS - Jafe Souza" userId="22730f30-e2a6-4ccd-8a4f-8a48846cafad" providerId="ADAL" clId="{E9D9F531-FEC0-4663-AB74-D8ED026845D2}" dt="2025-07-15T20:05:01.916" v="457" actId="1038"/>
          <ac:picMkLst>
            <pc:docMk/>
            <pc:sldMk cId="2536425967" sldId="307"/>
            <ac:picMk id="23" creationId="{65E5E597-01E5-8EDD-9880-63CAA6B3E153}"/>
          </ac:picMkLst>
        </pc:picChg>
      </pc:sldChg>
      <pc:sldChg chg="addSp delSp modSp new mod modTransition setBg">
        <pc:chgData name="USEB - ARS - Jafe Souza" userId="22730f30-e2a6-4ccd-8a4f-8a48846cafad" providerId="ADAL" clId="{E9D9F531-FEC0-4663-AB74-D8ED026845D2}" dt="2025-07-15T21:30:56.964" v="972"/>
        <pc:sldMkLst>
          <pc:docMk/>
          <pc:sldMk cId="1128802292" sldId="308"/>
        </pc:sldMkLst>
      </pc:sldChg>
      <pc:sldChg chg="addSp modSp add mod">
        <pc:chgData name="USEB - ARS - Jafe Souza" userId="22730f30-e2a6-4ccd-8a4f-8a48846cafad" providerId="ADAL" clId="{E9D9F531-FEC0-4663-AB74-D8ED026845D2}" dt="2025-07-15T20:41:06.952" v="713"/>
        <pc:sldMkLst>
          <pc:docMk/>
          <pc:sldMk cId="418410086" sldId="309"/>
        </pc:sldMkLst>
      </pc:sldChg>
      <pc:sldChg chg="addSp delSp modSp add mod">
        <pc:chgData name="USEB - ARS - Jafe Souza" userId="22730f30-e2a6-4ccd-8a4f-8a48846cafad" providerId="ADAL" clId="{E9D9F531-FEC0-4663-AB74-D8ED026845D2}" dt="2025-07-15T21:26:45.224" v="946" actId="20577"/>
        <pc:sldMkLst>
          <pc:docMk/>
          <pc:sldMk cId="484672339" sldId="310"/>
        </pc:sldMkLst>
      </pc:sldChg>
      <pc:sldChg chg="new del">
        <pc:chgData name="USEB - ARS - Jafe Souza" userId="22730f30-e2a6-4ccd-8a4f-8a48846cafad" providerId="ADAL" clId="{E9D9F531-FEC0-4663-AB74-D8ED026845D2}" dt="2025-07-15T21:28:25.845" v="960" actId="47"/>
        <pc:sldMkLst>
          <pc:docMk/>
          <pc:sldMk cId="702791684" sldId="311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1.275" v="977"/>
        <pc:sldMkLst>
          <pc:docMk/>
          <pc:sldMk cId="368801917" sldId="312"/>
        </pc:sldMkLst>
      </pc:sldChg>
      <pc:sldChg chg="add del">
        <pc:chgData name="USEB - ARS - Jafe Souza" userId="22730f30-e2a6-4ccd-8a4f-8a48846cafad" providerId="ADAL" clId="{E9D9F531-FEC0-4663-AB74-D8ED026845D2}" dt="2025-07-15T21:28:28.702" v="961" actId="47"/>
        <pc:sldMkLst>
          <pc:docMk/>
          <pc:sldMk cId="1468094646" sldId="313"/>
        </pc:sldMkLst>
      </pc:sldChg>
      <pc:sldChg chg="delSp add modTransition setBg delDesignElem">
        <pc:chgData name="USEB - ARS - Jafe Souza" userId="22730f30-e2a6-4ccd-8a4f-8a48846cafad" providerId="ADAL" clId="{E9D9F531-FEC0-4663-AB74-D8ED026845D2}" dt="2025-07-15T21:30:55.070" v="971"/>
        <pc:sldMkLst>
          <pc:docMk/>
          <pc:sldMk cId="1863252133" sldId="314"/>
        </pc:sldMkLst>
      </pc:sldChg>
      <pc:sldChg chg="add modTransition">
        <pc:chgData name="USEB - ARS - Jafe Souza" userId="22730f30-e2a6-4ccd-8a4f-8a48846cafad" providerId="ADAL" clId="{E9D9F531-FEC0-4663-AB74-D8ED026845D2}" dt="2025-07-15T21:31:00.060" v="973"/>
        <pc:sldMkLst>
          <pc:docMk/>
          <pc:sldMk cId="357805479" sldId="315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9.285" v="979"/>
        <pc:sldMkLst>
          <pc:docMk/>
          <pc:sldMk cId="475571026" sldId="316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9.285" v="979"/>
        <pc:sldMkLst>
          <pc:docMk/>
          <pc:sldMk cId="3521530075" sldId="317"/>
        </pc:sldMkLst>
      </pc:sldChg>
      <pc:sldChg chg="add modTransition modAnim">
        <pc:chgData name="USEB - ARS - Jafe Souza" userId="22730f30-e2a6-4ccd-8a4f-8a48846cafad" providerId="ADAL" clId="{E9D9F531-FEC0-4663-AB74-D8ED026845D2}" dt="2025-07-15T21:31:35.399" v="978"/>
        <pc:sldMkLst>
          <pc:docMk/>
          <pc:sldMk cId="2063273765" sldId="318"/>
        </pc:sldMkLst>
      </pc:sldChg>
    </pc:docChg>
  </pc:docChgLst>
  <pc:docChgLst>
    <pc:chgData name="USEB - ARS - Jafe Souza" userId="22730f30-e2a6-4ccd-8a4f-8a48846cafad" providerId="ADAL" clId="{28E67D13-F360-744C-919E-37C83A5FA9E0}"/>
    <pc:docChg chg="custSel addSld delSld modSld sldOrd">
      <pc:chgData name="USEB - ARS - Jafe Souza" userId="22730f30-e2a6-4ccd-8a4f-8a48846cafad" providerId="ADAL" clId="{28E67D13-F360-744C-919E-37C83A5FA9E0}" dt="2025-06-24T18:01:07.276" v="66" actId="1076"/>
      <pc:docMkLst>
        <pc:docMk/>
      </pc:docMkLst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596075915" sldId="257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1801000197" sldId="258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1603783989" sldId="259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2488120515" sldId="267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706612861" sldId="269"/>
        </pc:sldMkLst>
      </pc:sldChg>
      <pc:sldChg chg="new ord">
        <pc:chgData name="USEB - ARS - Jafe Souza" userId="22730f30-e2a6-4ccd-8a4f-8a48846cafad" providerId="ADAL" clId="{28E67D13-F360-744C-919E-37C83A5FA9E0}" dt="2025-06-24T17:53:25.504" v="48" actId="1076"/>
        <pc:sldMkLst>
          <pc:docMk/>
          <pc:sldMk cId="1793444971" sldId="271"/>
        </pc:sldMkLst>
      </pc:sldChg>
      <pc:sldChg chg="addSp delSp modSp add delAnim">
        <pc:chgData name="USEB - ARS - Jafe Souza" userId="22730f30-e2a6-4ccd-8a4f-8a48846cafad" providerId="ADAL" clId="{28E67D13-F360-744C-919E-37C83A5FA9E0}" dt="2025-06-24T17:48:11.734" v="45" actId="14100"/>
        <pc:sldMkLst>
          <pc:docMk/>
          <pc:sldMk cId="2166828206" sldId="272"/>
        </pc:sldMkLst>
      </pc:sldChg>
      <pc:sldChg chg="add">
        <pc:chgData name="USEB - ARS - Jafe Souza" userId="22730f30-e2a6-4ccd-8a4f-8a48846cafad" providerId="ADAL" clId="{28E67D13-F360-744C-919E-37C83A5FA9E0}" dt="2025-06-24T17:53:13.202" v="46" actId="571"/>
        <pc:sldMkLst>
          <pc:docMk/>
          <pc:sldMk cId="3725261620" sldId="273"/>
        </pc:sldMkLst>
      </pc:sldChg>
      <pc:sldChg chg="addSp delSp modSp add ord">
        <pc:chgData name="USEB - ARS - Jafe Souza" userId="22730f30-e2a6-4ccd-8a4f-8a48846cafad" providerId="ADAL" clId="{28E67D13-F360-744C-919E-37C83A5FA9E0}" dt="2025-06-24T17:55:55.921" v="58" actId="14100"/>
        <pc:sldMkLst>
          <pc:docMk/>
          <pc:sldMk cId="687773351" sldId="274"/>
        </pc:sldMkLst>
      </pc:sldChg>
      <pc:sldChg chg="addSp modSp add ord">
        <pc:chgData name="USEB - ARS - Jafe Souza" userId="22730f30-e2a6-4ccd-8a4f-8a48846cafad" providerId="ADAL" clId="{28E67D13-F360-744C-919E-37C83A5FA9E0}" dt="2025-06-24T18:01:07.276" v="66" actId="1076"/>
        <pc:sldMkLst>
          <pc:docMk/>
          <pc:sldMk cId="3064440215" sldId="275"/>
        </pc:sldMkLst>
      </pc:sldChg>
      <pc:sldChg chg="add">
        <pc:chgData name="USEB - ARS - Jafe Souza" userId="22730f30-e2a6-4ccd-8a4f-8a48846cafad" providerId="ADAL" clId="{28E67D13-F360-744C-919E-37C83A5FA9E0}" dt="2025-06-24T17:54:39.361" v="51" actId="571"/>
        <pc:sldMkLst>
          <pc:docMk/>
          <pc:sldMk cId="2189981857" sldId="276"/>
        </pc:sldMkLst>
      </pc:sldChg>
      <pc:sldChg chg="add">
        <pc:chgData name="USEB - ARS - Jafe Souza" userId="22730f30-e2a6-4ccd-8a4f-8a48846cafad" providerId="ADAL" clId="{28E67D13-F360-744C-919E-37C83A5FA9E0}" dt="2025-06-24T17:54:41.210" v="52" actId="571"/>
        <pc:sldMkLst>
          <pc:docMk/>
          <pc:sldMk cId="2157086033" sldId="277"/>
        </pc:sldMkLst>
      </pc:sldChg>
    </pc:docChg>
  </pc:docChgLst>
  <pc:docChgLst>
    <pc:chgData name="USEB - ARS - Jafe Souza" userId="22730f30-e2a6-4ccd-8a4f-8a48846cafad" providerId="ADAL" clId="{0961B46A-012A-4A3A-A9A5-FC0972285C7C}"/>
    <pc:docChg chg="undo custSel addSld delSld modSld sldOrd">
      <pc:chgData name="USEB - ARS - Jafe Souza" userId="22730f30-e2a6-4ccd-8a4f-8a48846cafad" providerId="ADAL" clId="{0961B46A-012A-4A3A-A9A5-FC0972285C7C}" dt="2025-05-13T22:03:12.307" v="361" actId="47"/>
      <pc:docMkLst>
        <pc:docMk/>
      </pc:docMkLst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346149779" sldId="257"/>
        </pc:sldMkLst>
      </pc:sldChg>
      <pc:sldChg chg="del">
        <pc:chgData name="USEB - ARS - Jafe Souza" userId="22730f30-e2a6-4ccd-8a4f-8a48846cafad" providerId="ADAL" clId="{0961B46A-012A-4A3A-A9A5-FC0972285C7C}" dt="2025-05-13T21:21:42.413" v="0" actId="47"/>
        <pc:sldMkLst>
          <pc:docMk/>
          <pc:sldMk cId="3333647198" sldId="258"/>
        </pc:sldMkLst>
      </pc:sldChg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100298799" sldId="260"/>
        </pc:sldMkLst>
      </pc:sldChg>
      <pc:sldChg chg="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2443950286" sldId="262"/>
        </pc:sldMkLst>
      </pc:sldChg>
      <pc:sldChg chg="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3980869710" sldId="263"/>
        </pc:sldMkLst>
      </pc:sldChg>
      <pc:sldChg chg="del">
        <pc:chgData name="USEB - ARS - Jafe Souza" userId="22730f30-e2a6-4ccd-8a4f-8a48846cafad" providerId="ADAL" clId="{0961B46A-012A-4A3A-A9A5-FC0972285C7C}" dt="2025-05-13T21:21:53.689" v="3" actId="47"/>
        <pc:sldMkLst>
          <pc:docMk/>
          <pc:sldMk cId="1083192307" sldId="264"/>
        </pc:sldMkLst>
      </pc:sldChg>
      <pc:sldChg chg="del">
        <pc:chgData name="USEB - ARS - Jafe Souza" userId="22730f30-e2a6-4ccd-8a4f-8a48846cafad" providerId="ADAL" clId="{0961B46A-012A-4A3A-A9A5-FC0972285C7C}" dt="2025-05-13T21:21:48.986" v="1" actId="47"/>
        <pc:sldMkLst>
          <pc:docMk/>
          <pc:sldMk cId="358224057" sldId="265"/>
        </pc:sldMkLst>
      </pc:sldChg>
      <pc:sldChg chg="del">
        <pc:chgData name="USEB - ARS - Jafe Souza" userId="22730f30-e2a6-4ccd-8a4f-8a48846cafad" providerId="ADAL" clId="{0961B46A-012A-4A3A-A9A5-FC0972285C7C}" dt="2025-05-13T21:21:49.942" v="2" actId="47"/>
        <pc:sldMkLst>
          <pc:docMk/>
          <pc:sldMk cId="1332711219" sldId="266"/>
        </pc:sldMkLst>
      </pc:sldChg>
      <pc:sldChg chg="modSp mod ord">
        <pc:chgData name="USEB - ARS - Jafe Souza" userId="22730f30-e2a6-4ccd-8a4f-8a48846cafad" providerId="ADAL" clId="{0961B46A-012A-4A3A-A9A5-FC0972285C7C}" dt="2025-05-13T21:24:09.975" v="15" actId="1076"/>
        <pc:sldMkLst>
          <pc:docMk/>
          <pc:sldMk cId="43633490" sldId="267"/>
        </pc:sldMkLst>
      </pc:sldChg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391099508" sldId="274"/>
        </pc:sldMkLst>
      </pc:sldChg>
      <pc:sldChg chg="del">
        <pc:chgData name="USEB - ARS - Jafe Souza" userId="22730f30-e2a6-4ccd-8a4f-8a48846cafad" providerId="ADAL" clId="{0961B46A-012A-4A3A-A9A5-FC0972285C7C}" dt="2025-05-13T21:22:00.516" v="4" actId="47"/>
        <pc:sldMkLst>
          <pc:docMk/>
          <pc:sldMk cId="1394406840" sldId="275"/>
        </pc:sldMkLst>
      </pc:sldChg>
      <pc:sldChg chg="ord 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675613588" sldId="277"/>
        </pc:sldMkLst>
      </pc:sldChg>
      <pc:sldChg chg="addSp delSp modSp mod ord modTransition delAnim modAnim">
        <pc:chgData name="USEB - ARS - Jafe Souza" userId="22730f30-e2a6-4ccd-8a4f-8a48846cafad" providerId="ADAL" clId="{0961B46A-012A-4A3A-A9A5-FC0972285C7C}" dt="2025-05-13T22:03:05.525" v="359"/>
        <pc:sldMkLst>
          <pc:docMk/>
          <pc:sldMk cId="862405467" sldId="280"/>
        </pc:sldMkLst>
      </pc:sldChg>
      <pc:sldChg chg="ord modTransition">
        <pc:chgData name="USEB - ARS - Jafe Souza" userId="22730f30-e2a6-4ccd-8a4f-8a48846cafad" providerId="ADAL" clId="{0961B46A-012A-4A3A-A9A5-FC0972285C7C}" dt="2025-05-13T22:02:56.149" v="357"/>
        <pc:sldMkLst>
          <pc:docMk/>
          <pc:sldMk cId="2308083950" sldId="283"/>
        </pc:sldMkLst>
      </pc:sldChg>
      <pc:sldChg chg="ord 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788933655" sldId="284"/>
        </pc:sldMkLst>
      </pc:sldChg>
      <pc:sldChg chg="new 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1368038751" sldId="285"/>
        </pc:sldMkLst>
      </pc:sldChg>
      <pc:sldChg chg="addSp modSp new mod modTransition setBg">
        <pc:chgData name="USEB - ARS - Jafe Souza" userId="22730f30-e2a6-4ccd-8a4f-8a48846cafad" providerId="ADAL" clId="{0961B46A-012A-4A3A-A9A5-FC0972285C7C}" dt="2025-05-13T22:02:59.068" v="358"/>
        <pc:sldMkLst>
          <pc:docMk/>
          <pc:sldMk cId="75184585" sldId="286"/>
        </pc:sldMkLst>
      </pc:sldChg>
      <pc:sldChg chg="addSp delSp modSp add ord modTransition setBg delDesignElem">
        <pc:chgData name="USEB - ARS - Jafe Souza" userId="22730f30-e2a6-4ccd-8a4f-8a48846cafad" providerId="ADAL" clId="{0961B46A-012A-4A3A-A9A5-FC0972285C7C}" dt="2025-05-13T22:02:59.068" v="358"/>
        <pc:sldMkLst>
          <pc:docMk/>
          <pc:sldMk cId="762270483" sldId="287"/>
        </pc:sldMkLst>
      </pc:sldChg>
      <pc:sldChg chg="addSp modSp add ord modTransition">
        <pc:chgData name="USEB - ARS - Jafe Souza" userId="22730f30-e2a6-4ccd-8a4f-8a48846cafad" providerId="ADAL" clId="{0961B46A-012A-4A3A-A9A5-FC0972285C7C}" dt="2025-05-13T22:02:59.068" v="358"/>
        <pc:sldMkLst>
          <pc:docMk/>
          <pc:sldMk cId="1730327057" sldId="288"/>
        </pc:sldMkLst>
      </pc:sldChg>
      <pc:sldChg chg="addSp modSp add mod ord">
        <pc:chgData name="USEB - ARS - Jafe Souza" userId="22730f30-e2a6-4ccd-8a4f-8a48846cafad" providerId="ADAL" clId="{0961B46A-012A-4A3A-A9A5-FC0972285C7C}" dt="2025-05-13T21:43:39.144" v="73" actId="14861"/>
        <pc:sldMkLst>
          <pc:docMk/>
          <pc:sldMk cId="1128792439" sldId="289"/>
        </pc:sldMkLst>
      </pc:sldChg>
      <pc:sldChg chg="addSp delSp modSp add mod ord modTransition">
        <pc:chgData name="USEB - ARS - Jafe Souza" userId="22730f30-e2a6-4ccd-8a4f-8a48846cafad" providerId="ADAL" clId="{0961B46A-012A-4A3A-A9A5-FC0972285C7C}" dt="2025-05-13T22:03:08.392" v="360"/>
        <pc:sldMkLst>
          <pc:docMk/>
          <pc:sldMk cId="3880561794" sldId="290"/>
        </pc:sldMkLst>
      </pc:sldChg>
      <pc:sldChg chg="addSp modSp add mod ord modTransition">
        <pc:chgData name="USEB - ARS - Jafe Souza" userId="22730f30-e2a6-4ccd-8a4f-8a48846cafad" providerId="ADAL" clId="{0961B46A-012A-4A3A-A9A5-FC0972285C7C}" dt="2025-05-13T22:03:08.392" v="360"/>
        <pc:sldMkLst>
          <pc:docMk/>
          <pc:sldMk cId="2124091949" sldId="291"/>
        </pc:sldMkLst>
      </pc:sldChg>
      <pc:sldChg chg="add ord modTransition modAnim">
        <pc:chgData name="USEB - ARS - Jafe Souza" userId="22730f30-e2a6-4ccd-8a4f-8a48846cafad" providerId="ADAL" clId="{0961B46A-012A-4A3A-A9A5-FC0972285C7C}" dt="2025-05-13T22:03:05.525" v="359"/>
        <pc:sldMkLst>
          <pc:docMk/>
          <pc:sldMk cId="2388930386" sldId="292"/>
        </pc:sldMkLst>
      </pc:sldChg>
    </pc:docChg>
  </pc:docChgLst>
  <pc:docChgLst>
    <pc:chgData name="USEB - ARS - Jafe Souza" userId="22730f30-e2a6-4ccd-8a4f-8a48846cafad" providerId="ADAL" clId="{FC682B16-73DE-459E-90C2-04CC8A861179}"/>
    <pc:docChg chg="undo custSel addSld delSld modSld sldOrd">
      <pc:chgData name="USEB - ARS - Jafe Souza" userId="22730f30-e2a6-4ccd-8a4f-8a48846cafad" providerId="ADAL" clId="{FC682B16-73DE-459E-90C2-04CC8A861179}" dt="2025-07-29T21:49:51.423" v="608" actId="13926"/>
      <pc:docMkLst>
        <pc:docMk/>
      </pc:docMkLst>
      <pc:sldChg chg="modSp mod">
        <pc:chgData name="USEB - ARS - Jafe Souza" userId="22730f30-e2a6-4ccd-8a4f-8a48846cafad" providerId="ADAL" clId="{FC682B16-73DE-459E-90C2-04CC8A861179}" dt="2025-07-29T21:08:40.766" v="181" actId="20577"/>
        <pc:sldMkLst>
          <pc:docMk/>
          <pc:sldMk cId="2166828206" sldId="272"/>
        </pc:sldMkLst>
        <pc:spChg chg="mod">
          <ac:chgData name="USEB - ARS - Jafe Souza" userId="22730f30-e2a6-4ccd-8a4f-8a48846cafad" providerId="ADAL" clId="{FC682B16-73DE-459E-90C2-04CC8A861179}" dt="2025-07-29T21:05:26.563" v="58" actId="6549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FC682B16-73DE-459E-90C2-04CC8A861179}" dt="2025-07-29T21:08:40.766" v="181" actId="20577"/>
          <ac:spMkLst>
            <pc:docMk/>
            <pc:sldMk cId="2166828206" sldId="272"/>
            <ac:spMk id="5" creationId="{8B06DF90-5CF3-B13F-050F-1E2275981ED9}"/>
          </ac:spMkLst>
        </pc:spChg>
      </pc:sldChg>
      <pc:sldChg chg="addSp delSp modSp mod">
        <pc:chgData name="USEB - ARS - Jafe Souza" userId="22730f30-e2a6-4ccd-8a4f-8a48846cafad" providerId="ADAL" clId="{FC682B16-73DE-459E-90C2-04CC8A861179}" dt="2025-07-29T20:55:09.479" v="34" actId="14861"/>
        <pc:sldMkLst>
          <pc:docMk/>
          <pc:sldMk cId="3064440215" sldId="275"/>
        </pc:sldMkLst>
      </pc:sldChg>
      <pc:sldChg chg="addSp modSp mod modAnim">
        <pc:chgData name="USEB - ARS - Jafe Souza" userId="22730f30-e2a6-4ccd-8a4f-8a48846cafad" providerId="ADAL" clId="{FC682B16-73DE-459E-90C2-04CC8A861179}" dt="2025-07-29T20:49:25.674" v="24"/>
        <pc:sldMkLst>
          <pc:docMk/>
          <pc:sldMk cId="3281603190" sldId="281"/>
        </pc:sldMkLst>
        <pc:spChg chg="add mod">
          <ac:chgData name="USEB - ARS - Jafe Souza" userId="22730f30-e2a6-4ccd-8a4f-8a48846cafad" providerId="ADAL" clId="{FC682B16-73DE-459E-90C2-04CC8A861179}" dt="2025-07-29T20:49:09.981" v="23" actId="20577"/>
          <ac:spMkLst>
            <pc:docMk/>
            <pc:sldMk cId="3281603190" sldId="281"/>
            <ac:spMk id="10" creationId="{81D3C6E7-08B2-61F4-EF1D-8B12BDC396D7}"/>
          </ac:spMkLst>
        </pc:spChg>
        <pc:cxnChg chg="add mod">
          <ac:chgData name="USEB - ARS - Jafe Souza" userId="22730f30-e2a6-4ccd-8a4f-8a48846cafad" providerId="ADAL" clId="{FC682B16-73DE-459E-90C2-04CC8A861179}" dt="2025-07-29T20:49:04.860" v="19" actId="14100"/>
          <ac:cxnSpMkLst>
            <pc:docMk/>
            <pc:sldMk cId="3281603190" sldId="281"/>
            <ac:cxnSpMk id="7" creationId="{EACB6165-4A84-9EE2-F529-44C852CBC084}"/>
          </ac:cxnSpMkLst>
        </pc:cxnChg>
      </pc:sldChg>
      <pc:sldChg chg="addSp delSp modSp mod ord">
        <pc:chgData name="USEB - ARS - Jafe Souza" userId="22730f30-e2a6-4ccd-8a4f-8a48846cafad" providerId="ADAL" clId="{FC682B16-73DE-459E-90C2-04CC8A861179}" dt="2025-07-29T21:04:32.194" v="49"/>
        <pc:sldMkLst>
          <pc:docMk/>
          <pc:sldMk cId="3771549375" sldId="287"/>
        </pc:sldMkLst>
      </pc:sldChg>
      <pc:sldChg chg="delSp del">
        <pc:chgData name="USEB - ARS - Jafe Souza" userId="22730f30-e2a6-4ccd-8a4f-8a48846cafad" providerId="ADAL" clId="{FC682B16-73DE-459E-90C2-04CC8A861179}" dt="2025-07-29T21:04:55.380" v="51" actId="47"/>
        <pc:sldMkLst>
          <pc:docMk/>
          <pc:sldMk cId="2958871729" sldId="288"/>
        </pc:sldMkLst>
      </pc:sldChg>
      <pc:sldChg chg="modAnim">
        <pc:chgData name="USEB - ARS - Jafe Souza" userId="22730f30-e2a6-4ccd-8a4f-8a48846cafad" providerId="ADAL" clId="{FC682B16-73DE-459E-90C2-04CC8A861179}" dt="2025-07-29T20:41:46.233" v="5"/>
        <pc:sldMkLst>
          <pc:docMk/>
          <pc:sldMk cId="2536425967" sldId="307"/>
        </pc:sldMkLst>
      </pc:sldChg>
      <pc:sldChg chg="addSp modSp mod modAnim">
        <pc:chgData name="USEB - ARS - Jafe Souza" userId="22730f30-e2a6-4ccd-8a4f-8a48846cafad" providerId="ADAL" clId="{FC682B16-73DE-459E-90C2-04CC8A861179}" dt="2025-07-29T21:11:03.326" v="270" actId="20577"/>
        <pc:sldMkLst>
          <pc:docMk/>
          <pc:sldMk cId="2063273765" sldId="318"/>
        </pc:sldMkLst>
        <pc:spChg chg="add mod">
          <ac:chgData name="USEB - ARS - Jafe Souza" userId="22730f30-e2a6-4ccd-8a4f-8a48846cafad" providerId="ADAL" clId="{FC682B16-73DE-459E-90C2-04CC8A861179}" dt="2025-07-29T21:10:39.578" v="253"/>
          <ac:spMkLst>
            <pc:docMk/>
            <pc:sldMk cId="2063273765" sldId="318"/>
            <ac:spMk id="11" creationId="{F88FD44A-2D77-3E80-7390-5B566FD94821}"/>
          </ac:spMkLst>
        </pc:spChg>
        <pc:spChg chg="add mod">
          <ac:chgData name="USEB - ARS - Jafe Souza" userId="22730f30-e2a6-4ccd-8a4f-8a48846cafad" providerId="ADAL" clId="{FC682B16-73DE-459E-90C2-04CC8A861179}" dt="2025-07-29T21:11:03.326" v="270" actId="20577"/>
          <ac:spMkLst>
            <pc:docMk/>
            <pc:sldMk cId="2063273765" sldId="318"/>
            <ac:spMk id="19" creationId="{DCE44058-CFFC-A8A7-AE3C-E1941883FFFE}"/>
          </ac:spMkLst>
        </pc:spChg>
        <pc:cxnChg chg="add mod">
          <ac:chgData name="USEB - ARS - Jafe Souza" userId="22730f30-e2a6-4ccd-8a4f-8a48846cafad" providerId="ADAL" clId="{FC682B16-73DE-459E-90C2-04CC8A861179}" dt="2025-07-29T21:10:39.578" v="253"/>
          <ac:cxnSpMkLst>
            <pc:docMk/>
            <pc:sldMk cId="2063273765" sldId="318"/>
            <ac:cxnSpMk id="10" creationId="{38F6B68D-17E8-0B35-41A8-822BB327D88B}"/>
          </ac:cxnSpMkLst>
        </pc:cxnChg>
      </pc:sldChg>
      <pc:sldChg chg="addSp delSp modSp del mod ord modNotesTx">
        <pc:chgData name="USEB - ARS - Jafe Souza" userId="22730f30-e2a6-4ccd-8a4f-8a48846cafad" providerId="ADAL" clId="{FC682B16-73DE-459E-90C2-04CC8A861179}" dt="2025-07-29T21:04:38.690" v="50" actId="47"/>
        <pc:sldMkLst>
          <pc:docMk/>
          <pc:sldMk cId="2578256056" sldId="319"/>
        </pc:sldMkLst>
      </pc:sldChg>
      <pc:sldChg chg="addSp delSp modSp ord modTransition modNotesTx">
        <pc:chgData name="USEB - ARS - Jafe Souza" userId="22730f30-e2a6-4ccd-8a4f-8a48846cafad" providerId="ADAL" clId="{FC682B16-73DE-459E-90C2-04CC8A861179}" dt="2025-07-29T21:44:04.484" v="595"/>
        <pc:sldMkLst>
          <pc:docMk/>
          <pc:sldMk cId="860188209" sldId="320"/>
        </pc:sldMkLst>
      </pc:sldChg>
      <pc:sldChg chg="addSp delSp modSp mod">
        <pc:chgData name="USEB - ARS - Jafe Souza" userId="22730f30-e2a6-4ccd-8a4f-8a48846cafad" providerId="ADAL" clId="{FC682B16-73DE-459E-90C2-04CC8A861179}" dt="2025-07-29T20:41:22.319" v="4" actId="26606"/>
        <pc:sldMkLst>
          <pc:docMk/>
          <pc:sldMk cId="3280499954" sldId="321"/>
        </pc:sldMkLst>
      </pc:sldChg>
      <pc:sldChg chg="del">
        <pc:chgData name="USEB - ARS - Jafe Souza" userId="22730f30-e2a6-4ccd-8a4f-8a48846cafad" providerId="ADAL" clId="{FC682B16-73DE-459E-90C2-04CC8A861179}" dt="2025-07-29T21:10:10.930" v="252" actId="47"/>
        <pc:sldMkLst>
          <pc:docMk/>
          <pc:sldMk cId="4171208536" sldId="322"/>
        </pc:sldMkLst>
      </pc:sldChg>
      <pc:sldChg chg="modSp add mod">
        <pc:chgData name="USEB - ARS - Jafe Souza" userId="22730f30-e2a6-4ccd-8a4f-8a48846cafad" providerId="ADAL" clId="{FC682B16-73DE-459E-90C2-04CC8A861179}" dt="2025-07-29T21:09:05.557" v="249" actId="6549"/>
        <pc:sldMkLst>
          <pc:docMk/>
          <pc:sldMk cId="1742823815" sldId="323"/>
        </pc:sldMkLst>
      </pc:sldChg>
      <pc:sldChg chg="delSp add setBg delDesignElem">
        <pc:chgData name="USEB - ARS - Jafe Souza" userId="22730f30-e2a6-4ccd-8a4f-8a48846cafad" providerId="ADAL" clId="{FC682B16-73DE-459E-90C2-04CC8A861179}" dt="2025-07-29T21:10:09.142" v="251"/>
        <pc:sldMkLst>
          <pc:docMk/>
          <pc:sldMk cId="3944210819" sldId="324"/>
        </pc:sldMkLst>
      </pc:sldChg>
      <pc:sldChg chg="addSp delSp modSp add modNotesTx">
        <pc:chgData name="USEB - ARS - Jafe Souza" userId="22730f30-e2a6-4ccd-8a4f-8a48846cafad" providerId="ADAL" clId="{FC682B16-73DE-459E-90C2-04CC8A861179}" dt="2025-07-29T21:23:21.974" v="277" actId="14861"/>
        <pc:sldMkLst>
          <pc:docMk/>
          <pc:sldMk cId="2117474601" sldId="325"/>
        </pc:sldMkLst>
      </pc:sldChg>
      <pc:sldChg chg="addSp modSp add mod">
        <pc:chgData name="USEB - ARS - Jafe Souza" userId="22730f30-e2a6-4ccd-8a4f-8a48846cafad" providerId="ADAL" clId="{FC682B16-73DE-459E-90C2-04CC8A861179}" dt="2025-07-29T21:27:50.212" v="281" actId="14861"/>
        <pc:sldMkLst>
          <pc:docMk/>
          <pc:sldMk cId="1474367387" sldId="326"/>
        </pc:sldMkLst>
      </pc:sldChg>
      <pc:sldChg chg="addSp modSp add">
        <pc:chgData name="USEB - ARS - Jafe Souza" userId="22730f30-e2a6-4ccd-8a4f-8a48846cafad" providerId="ADAL" clId="{FC682B16-73DE-459E-90C2-04CC8A861179}" dt="2025-07-29T21:28:43.732" v="286" actId="14861"/>
        <pc:sldMkLst>
          <pc:docMk/>
          <pc:sldMk cId="1570351806" sldId="327"/>
        </pc:sldMkLst>
      </pc:sldChg>
      <pc:sldChg chg="addSp delSp modSp add">
        <pc:chgData name="USEB - ARS - Jafe Souza" userId="22730f30-e2a6-4ccd-8a4f-8a48846cafad" providerId="ADAL" clId="{FC682B16-73DE-459E-90C2-04CC8A861179}" dt="2025-07-29T21:40:14.944" v="542" actId="14861"/>
        <pc:sldMkLst>
          <pc:docMk/>
          <pc:sldMk cId="4029838642" sldId="328"/>
        </pc:sldMkLst>
        <pc:picChg chg="add mod">
          <ac:chgData name="USEB - ARS - Jafe Souza" userId="22730f30-e2a6-4ccd-8a4f-8a48846cafad" providerId="ADAL" clId="{FC682B16-73DE-459E-90C2-04CC8A861179}" dt="2025-07-29T21:40:14.944" v="542" actId="14861"/>
          <ac:picMkLst>
            <pc:docMk/>
            <pc:sldMk cId="4029838642" sldId="328"/>
            <ac:picMk id="7170" creationId="{E5040DFF-CD99-BBEF-B8CA-5E7A3144F642}"/>
          </ac:picMkLst>
        </pc:picChg>
      </pc:sldChg>
      <pc:sldChg chg="addSp delSp modSp add">
        <pc:chgData name="USEB - ARS - Jafe Souza" userId="22730f30-e2a6-4ccd-8a4f-8a48846cafad" providerId="ADAL" clId="{FC682B16-73DE-459E-90C2-04CC8A861179}" dt="2025-07-29T21:39:25.979" v="538" actId="14861"/>
        <pc:sldMkLst>
          <pc:docMk/>
          <pc:sldMk cId="2866383919" sldId="329"/>
        </pc:sldMkLst>
        <pc:picChg chg="add mod">
          <ac:chgData name="USEB - ARS - Jafe Souza" userId="22730f30-e2a6-4ccd-8a4f-8a48846cafad" providerId="ADAL" clId="{FC682B16-73DE-459E-90C2-04CC8A861179}" dt="2025-07-29T21:39:25.979" v="538" actId="14861"/>
          <ac:picMkLst>
            <pc:docMk/>
            <pc:sldMk cId="2866383919" sldId="329"/>
            <ac:picMk id="6146" creationId="{9B9148CA-1C97-799B-120C-7BF5A2ED547B}"/>
          </ac:picMkLst>
        </pc:picChg>
      </pc:sldChg>
      <pc:sldChg chg="modSp add mod">
        <pc:chgData name="USEB - ARS - Jafe Souza" userId="22730f30-e2a6-4ccd-8a4f-8a48846cafad" providerId="ADAL" clId="{FC682B16-73DE-459E-90C2-04CC8A861179}" dt="2025-07-29T21:36:14.525" v="457" actId="20577"/>
        <pc:sldMkLst>
          <pc:docMk/>
          <pc:sldMk cId="2005723957" sldId="330"/>
        </pc:sldMkLst>
      </pc:sldChg>
      <pc:sldChg chg="modSp add mod">
        <pc:chgData name="USEB - ARS - Jafe Souza" userId="22730f30-e2a6-4ccd-8a4f-8a48846cafad" providerId="ADAL" clId="{FC682B16-73DE-459E-90C2-04CC8A861179}" dt="2025-07-29T21:34:07.628" v="410" actId="6549"/>
        <pc:sldMkLst>
          <pc:docMk/>
          <pc:sldMk cId="3976628277" sldId="331"/>
        </pc:sldMkLst>
      </pc:sldChg>
      <pc:sldChg chg="modSp add mod ord">
        <pc:chgData name="USEB - ARS - Jafe Souza" userId="22730f30-e2a6-4ccd-8a4f-8a48846cafad" providerId="ADAL" clId="{FC682B16-73DE-459E-90C2-04CC8A861179}" dt="2025-07-29T21:37:29.760" v="501"/>
        <pc:sldMkLst>
          <pc:docMk/>
          <pc:sldMk cId="2272059589" sldId="332"/>
        </pc:sldMkLst>
        <pc:spChg chg="mod">
          <ac:chgData name="USEB - ARS - Jafe Souza" userId="22730f30-e2a6-4ccd-8a4f-8a48846cafad" providerId="ADAL" clId="{FC682B16-73DE-459E-90C2-04CC8A861179}" dt="2025-07-29T21:36:46.901" v="491" actId="20577"/>
          <ac:spMkLst>
            <pc:docMk/>
            <pc:sldMk cId="2272059589" sldId="332"/>
            <ac:spMk id="2" creationId="{F42EE3B4-CA42-426B-4620-54DF135892F6}"/>
          </ac:spMkLst>
        </pc:spChg>
        <pc:spChg chg="mod">
          <ac:chgData name="USEB - ARS - Jafe Souza" userId="22730f30-e2a6-4ccd-8a4f-8a48846cafad" providerId="ADAL" clId="{FC682B16-73DE-459E-90C2-04CC8A861179}" dt="2025-07-29T21:37:14.760" v="499" actId="20577"/>
          <ac:spMkLst>
            <pc:docMk/>
            <pc:sldMk cId="2272059589" sldId="332"/>
            <ac:spMk id="5" creationId="{00CB7C12-92E3-8DB5-C7F4-5BF66AAFC5B2}"/>
          </ac:spMkLst>
        </pc:spChg>
      </pc:sldChg>
      <pc:sldChg chg="modSp add mod">
        <pc:chgData name="USEB - ARS - Jafe Souza" userId="22730f30-e2a6-4ccd-8a4f-8a48846cafad" providerId="ADAL" clId="{FC682B16-73DE-459E-90C2-04CC8A861179}" dt="2025-07-29T21:38:21.002" v="536" actId="20577"/>
        <pc:sldMkLst>
          <pc:docMk/>
          <pc:sldMk cId="3166965721" sldId="333"/>
        </pc:sldMkLst>
        <pc:spChg chg="mod">
          <ac:chgData name="USEB - ARS - Jafe Souza" userId="22730f30-e2a6-4ccd-8a4f-8a48846cafad" providerId="ADAL" clId="{FC682B16-73DE-459E-90C2-04CC8A861179}" dt="2025-07-29T21:37:38.828" v="523" actId="6549"/>
          <ac:spMkLst>
            <pc:docMk/>
            <pc:sldMk cId="3166965721" sldId="333"/>
            <ac:spMk id="2" creationId="{FC8BD2EE-3304-9938-58B5-90365EFF1153}"/>
          </ac:spMkLst>
        </pc:spChg>
        <pc:spChg chg="mod">
          <ac:chgData name="USEB - ARS - Jafe Souza" userId="22730f30-e2a6-4ccd-8a4f-8a48846cafad" providerId="ADAL" clId="{FC682B16-73DE-459E-90C2-04CC8A861179}" dt="2025-07-29T21:38:21.002" v="536" actId="20577"/>
          <ac:spMkLst>
            <pc:docMk/>
            <pc:sldMk cId="3166965721" sldId="333"/>
            <ac:spMk id="5" creationId="{EEDC81BC-84B8-F507-7316-261D15F742B7}"/>
          </ac:spMkLst>
        </pc:spChg>
      </pc:sldChg>
      <pc:sldChg chg="addSp delSp modSp add mod">
        <pc:chgData name="USEB - ARS - Jafe Souza" userId="22730f30-e2a6-4ccd-8a4f-8a48846cafad" providerId="ADAL" clId="{FC682B16-73DE-459E-90C2-04CC8A861179}" dt="2025-07-29T21:43:18.972" v="551" actId="14100"/>
        <pc:sldMkLst>
          <pc:docMk/>
          <pc:sldMk cId="642942912" sldId="334"/>
        </pc:sldMkLst>
        <pc:picChg chg="add del mod">
          <ac:chgData name="USEB - ARS - Jafe Souza" userId="22730f30-e2a6-4ccd-8a4f-8a48846cafad" providerId="ADAL" clId="{FC682B16-73DE-459E-90C2-04CC8A861179}" dt="2025-07-29T21:43:18.972" v="551" actId="14100"/>
          <ac:picMkLst>
            <pc:docMk/>
            <pc:sldMk cId="642942912" sldId="334"/>
            <ac:picMk id="14" creationId="{F62F821D-EC07-8B09-08B8-EDB725A35BE4}"/>
          </ac:picMkLst>
        </pc:picChg>
        <pc:picChg chg="add mod">
          <ac:chgData name="USEB - ARS - Jafe Souza" userId="22730f30-e2a6-4ccd-8a4f-8a48846cafad" providerId="ADAL" clId="{FC682B16-73DE-459E-90C2-04CC8A861179}" dt="2025-07-29T21:42:46.427" v="547" actId="14100"/>
          <ac:picMkLst>
            <pc:docMk/>
            <pc:sldMk cId="642942912" sldId="334"/>
            <ac:picMk id="8194" creationId="{935AF74C-03DB-A8C0-301C-04F3521C20EB}"/>
          </ac:picMkLst>
        </pc:picChg>
      </pc:sldChg>
      <pc:sldChg chg="modSp add mod">
        <pc:chgData name="USEB - ARS - Jafe Souza" userId="22730f30-e2a6-4ccd-8a4f-8a48846cafad" providerId="ADAL" clId="{FC682B16-73DE-459E-90C2-04CC8A861179}" dt="2025-07-29T21:44:52.803" v="599" actId="13926"/>
        <pc:sldMkLst>
          <pc:docMk/>
          <pc:sldMk cId="4259907901" sldId="335"/>
        </pc:sldMkLst>
      </pc:sldChg>
      <pc:sldChg chg="modSp add mod">
        <pc:chgData name="USEB - ARS - Jafe Souza" userId="22730f30-e2a6-4ccd-8a4f-8a48846cafad" providerId="ADAL" clId="{FC682B16-73DE-459E-90C2-04CC8A861179}" dt="2025-07-29T21:49:51.423" v="608" actId="13926"/>
        <pc:sldMkLst>
          <pc:docMk/>
          <pc:sldMk cId="3639119345" sldId="336"/>
        </pc:sldMkLst>
      </pc:sldChg>
      <pc:sldChg chg="modSp add mod">
        <pc:chgData name="USEB - ARS - Jafe Souza" userId="22730f30-e2a6-4ccd-8a4f-8a48846cafad" providerId="ADAL" clId="{FC682B16-73DE-459E-90C2-04CC8A861179}" dt="2025-07-29T21:45:22.293" v="602" actId="13926"/>
        <pc:sldMkLst>
          <pc:docMk/>
          <pc:sldMk cId="3982394528" sldId="337"/>
        </pc:sldMkLst>
      </pc:sldChg>
      <pc:sldChg chg="modSp add mod">
        <pc:chgData name="USEB - ARS - Jafe Souza" userId="22730f30-e2a6-4ccd-8a4f-8a48846cafad" providerId="ADAL" clId="{FC682B16-73DE-459E-90C2-04CC8A861179}" dt="2025-07-29T21:46:18.459" v="604" actId="13926"/>
        <pc:sldMkLst>
          <pc:docMk/>
          <pc:sldMk cId="1848870224" sldId="338"/>
        </pc:sldMkLst>
      </pc:sldChg>
      <pc:sldChg chg="modSp add mod ord">
        <pc:chgData name="USEB - ARS - Jafe Souza" userId="22730f30-e2a6-4ccd-8a4f-8a48846cafad" providerId="ADAL" clId="{FC682B16-73DE-459E-90C2-04CC8A861179}" dt="2025-07-29T21:47:23.665" v="607" actId="13926"/>
        <pc:sldMkLst>
          <pc:docMk/>
          <pc:sldMk cId="1042364459" sldId="339"/>
        </pc:sldMkLst>
      </pc:sldChg>
    </pc:docChg>
  </pc:docChgLst>
  <pc:docChgLst>
    <pc:chgData name="UCB - APAC - Jafe Chaves de Souza" userId="22730f30-e2a6-4ccd-8a4f-8a48846cafad" providerId="ADAL" clId="{65ABE825-9C71-3C42-8C19-44D4DD934D90}"/>
    <pc:docChg chg="undo custSel addSld delSld modSld sldOrd">
      <pc:chgData name="UCB - APAC - Jafe Chaves de Souza" userId="22730f30-e2a6-4ccd-8a4f-8a48846cafad" providerId="ADAL" clId="{65ABE825-9C71-3C42-8C19-44D4DD934D90}" dt="2025-05-06T15:27:20.772" v="374" actId="20577"/>
      <pc:docMkLst>
        <pc:docMk/>
      </pc:docMkLst>
      <pc:sldChg chg="del">
        <pc:chgData name="UCB - APAC - Jafe Chaves de Souza" userId="22730f30-e2a6-4ccd-8a4f-8a48846cafad" providerId="ADAL" clId="{65ABE825-9C71-3C42-8C19-44D4DD934D90}" dt="2025-05-06T12:59:35.072" v="0" actId="2696"/>
        <pc:sldMkLst>
          <pc:docMk/>
          <pc:sldMk cId="3706203309" sldId="259"/>
        </pc:sldMkLst>
      </pc:sldChg>
      <pc:sldChg chg="modSp">
        <pc:chgData name="UCB - APAC - Jafe Chaves de Souza" userId="22730f30-e2a6-4ccd-8a4f-8a48846cafad" providerId="ADAL" clId="{65ABE825-9C71-3C42-8C19-44D4DD934D90}" dt="2025-05-06T15:27:20.772" v="374" actId="20577"/>
        <pc:sldMkLst>
          <pc:docMk/>
          <pc:sldMk cId="3980869710" sldId="263"/>
        </pc:sldMkLst>
      </pc:sldChg>
      <pc:sldChg chg="del">
        <pc:chgData name="UCB - APAC - Jafe Chaves de Souza" userId="22730f30-e2a6-4ccd-8a4f-8a48846cafad" providerId="ADAL" clId="{65ABE825-9C71-3C42-8C19-44D4DD934D90}" dt="2025-05-06T13:06:01.075" v="52" actId="2696"/>
        <pc:sldMkLst>
          <pc:docMk/>
          <pc:sldMk cId="3515872058" sldId="272"/>
        </pc:sldMkLst>
      </pc:sldChg>
      <pc:sldChg chg="del">
        <pc:chgData name="UCB - APAC - Jafe Chaves de Souza" userId="22730f30-e2a6-4ccd-8a4f-8a48846cafad" providerId="ADAL" clId="{65ABE825-9C71-3C42-8C19-44D4DD934D90}" dt="2025-05-06T13:05:52.294" v="50" actId="2696"/>
        <pc:sldMkLst>
          <pc:docMk/>
          <pc:sldMk cId="260279073" sldId="278"/>
        </pc:sldMkLst>
      </pc:sldChg>
      <pc:sldChg chg="del">
        <pc:chgData name="UCB - APAC - Jafe Chaves de Souza" userId="22730f30-e2a6-4ccd-8a4f-8a48846cafad" providerId="ADAL" clId="{65ABE825-9C71-3C42-8C19-44D4DD934D90}" dt="2025-05-06T13:05:54.120" v="51" actId="2696"/>
        <pc:sldMkLst>
          <pc:docMk/>
          <pc:sldMk cId="979682270" sldId="279"/>
        </pc:sldMkLst>
      </pc:sldChg>
      <pc:sldChg chg="addSp modSp addAnim">
        <pc:chgData name="UCB - APAC - Jafe Chaves de Souza" userId="22730f30-e2a6-4ccd-8a4f-8a48846cafad" providerId="ADAL" clId="{65ABE825-9C71-3C42-8C19-44D4DD934D90}" dt="2025-05-06T15:24:01.581" v="345" actId="207"/>
        <pc:sldMkLst>
          <pc:docMk/>
          <pc:sldMk cId="862405467" sldId="280"/>
        </pc:sldMkLst>
      </pc:sldChg>
      <pc:sldChg chg="del">
        <pc:chgData name="UCB - APAC - Jafe Chaves de Souza" userId="22730f30-e2a6-4ccd-8a4f-8a48846cafad" providerId="ADAL" clId="{65ABE825-9C71-3C42-8C19-44D4DD934D90}" dt="2025-05-06T13:05:41.499" v="49" actId="2696"/>
        <pc:sldMkLst>
          <pc:docMk/>
          <pc:sldMk cId="777946811" sldId="281"/>
        </pc:sldMkLst>
      </pc:sldChg>
      <pc:sldChg chg="del">
        <pc:chgData name="UCB - APAC - Jafe Chaves de Souza" userId="22730f30-e2a6-4ccd-8a4f-8a48846cafad" providerId="ADAL" clId="{65ABE825-9C71-3C42-8C19-44D4DD934D90}" dt="2025-05-06T13:05:39.414" v="48" actId="2696"/>
        <pc:sldMkLst>
          <pc:docMk/>
          <pc:sldMk cId="4125945681" sldId="282"/>
        </pc:sldMkLst>
      </pc:sldChg>
      <pc:sldChg chg="ord">
        <pc:chgData name="UCB - APAC - Jafe Chaves de Souza" userId="22730f30-e2a6-4ccd-8a4f-8a48846cafad" providerId="ADAL" clId="{65ABE825-9C71-3C42-8C19-44D4DD934D90}" dt="2025-05-06T13:00:48.693" v="2" actId="1076"/>
        <pc:sldMkLst>
          <pc:docMk/>
          <pc:sldMk cId="2308083950" sldId="283"/>
        </pc:sldMkLst>
      </pc:sldChg>
      <pc:sldChg chg="modSp add ord">
        <pc:chgData name="UCB - APAC - Jafe Chaves de Souza" userId="22730f30-e2a6-4ccd-8a4f-8a48846cafad" providerId="ADAL" clId="{65ABE825-9C71-3C42-8C19-44D4DD934D90}" dt="2025-05-06T13:04:12.482" v="47" actId="20577"/>
        <pc:sldMkLst>
          <pc:docMk/>
          <pc:sldMk cId="3788933655" sldId="284"/>
        </pc:sldMkLst>
      </pc:sldChg>
    </pc:docChg>
  </pc:docChgLst>
  <pc:docChgLst>
    <pc:chgData name="USEB - ARS - Jafe Souza" userId="22730f30-e2a6-4ccd-8a4f-8a48846cafad" providerId="ADAL" clId="{6E55C1F8-2BBD-4BCC-A64F-51997A36F6C5}"/>
    <pc:docChg chg="undo custSel addSld delSld modSld sldOrd">
      <pc:chgData name="USEB - ARS - Jafe Souza" userId="22730f30-e2a6-4ccd-8a4f-8a48846cafad" providerId="ADAL" clId="{6E55C1F8-2BBD-4BCC-A64F-51997A36F6C5}" dt="2025-07-22T21:42:48.680" v="132" actId="47"/>
      <pc:docMkLst>
        <pc:docMk/>
      </pc:docMkLst>
      <pc:sldChg chg="del">
        <pc:chgData name="USEB - ARS - Jafe Souza" userId="22730f30-e2a6-4ccd-8a4f-8a48846cafad" providerId="ADAL" clId="{6E55C1F8-2BBD-4BCC-A64F-51997A36F6C5}" dt="2025-07-22T21:05:49.558" v="70" actId="47"/>
        <pc:sldMkLst>
          <pc:docMk/>
          <pc:sldMk cId="822653420" sldId="265"/>
        </pc:sldMkLst>
      </pc:sldChg>
      <pc:sldChg chg="modSp mod">
        <pc:chgData name="USEB - ARS - Jafe Souza" userId="22730f30-e2a6-4ccd-8a4f-8a48846cafad" providerId="ADAL" clId="{6E55C1F8-2BBD-4BCC-A64F-51997A36F6C5}" dt="2025-07-22T21:05:15.918" v="69" actId="6549"/>
        <pc:sldMkLst>
          <pc:docMk/>
          <pc:sldMk cId="2166828206" sldId="272"/>
        </pc:sldMkLst>
        <pc:spChg chg="mod">
          <ac:chgData name="USEB - ARS - Jafe Souza" userId="22730f30-e2a6-4ccd-8a4f-8a48846cafad" providerId="ADAL" clId="{6E55C1F8-2BBD-4BCC-A64F-51997A36F6C5}" dt="2025-07-22T21:04:32.402" v="46" actId="6549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6E55C1F8-2BBD-4BCC-A64F-51997A36F6C5}" dt="2025-07-22T21:05:15.918" v="69" actId="6549"/>
          <ac:spMkLst>
            <pc:docMk/>
            <pc:sldMk cId="2166828206" sldId="272"/>
            <ac:spMk id="5" creationId="{8B06DF90-5CF3-B13F-050F-1E2275981ED9}"/>
          </ac:spMkLst>
        </pc:spChg>
      </pc:sldChg>
      <pc:sldChg chg="del">
        <pc:chgData name="USEB - ARS - Jafe Souza" userId="22730f30-e2a6-4ccd-8a4f-8a48846cafad" providerId="ADAL" clId="{6E55C1F8-2BBD-4BCC-A64F-51997A36F6C5}" dt="2025-07-22T20:59:25.338" v="1" actId="47"/>
        <pc:sldMkLst>
          <pc:docMk/>
          <pc:sldMk cId="2409293058" sldId="278"/>
        </pc:sldMkLst>
      </pc:sldChg>
      <pc:sldChg chg="del">
        <pc:chgData name="USEB - ARS - Jafe Souza" userId="22730f30-e2a6-4ccd-8a4f-8a48846cafad" providerId="ADAL" clId="{6E55C1F8-2BBD-4BCC-A64F-51997A36F6C5}" dt="2025-07-22T20:59:24.729" v="0" actId="47"/>
        <pc:sldMkLst>
          <pc:docMk/>
          <pc:sldMk cId="1026596127" sldId="280"/>
        </pc:sldMkLst>
      </pc:sldChg>
      <pc:sldChg chg="addSp modSp mod modAnim">
        <pc:chgData name="USEB - ARS - Jafe Souza" userId="22730f30-e2a6-4ccd-8a4f-8a48846cafad" providerId="ADAL" clId="{6E55C1F8-2BBD-4BCC-A64F-51997A36F6C5}" dt="2025-07-22T21:00:10.683" v="10" actId="20577"/>
        <pc:sldMkLst>
          <pc:docMk/>
          <pc:sldMk cId="3281603190" sldId="281"/>
        </pc:sldMkLst>
        <pc:spChg chg="add mod">
          <ac:chgData name="USEB - ARS - Jafe Souza" userId="22730f30-e2a6-4ccd-8a4f-8a48846cafad" providerId="ADAL" clId="{6E55C1F8-2BBD-4BCC-A64F-51997A36F6C5}" dt="2025-07-22T21:00:10.683" v="10" actId="20577"/>
          <ac:spMkLst>
            <pc:docMk/>
            <pc:sldMk cId="3281603190" sldId="281"/>
            <ac:spMk id="8" creationId="{07B7C8FE-491F-19B7-20A8-79175B5E6F4F}"/>
          </ac:spMkLst>
        </pc:spChg>
        <pc:cxnChg chg="add mod">
          <ac:chgData name="USEB - ARS - Jafe Souza" userId="22730f30-e2a6-4ccd-8a4f-8a48846cafad" providerId="ADAL" clId="{6E55C1F8-2BBD-4BCC-A64F-51997A36F6C5}" dt="2025-07-22T20:59:57.955" v="4" actId="14100"/>
          <ac:cxnSpMkLst>
            <pc:docMk/>
            <pc:sldMk cId="3281603190" sldId="281"/>
            <ac:cxnSpMk id="3" creationId="{527F47C4-065B-8CAC-80F4-E0260CBE4D46}"/>
          </ac:cxnSpMkLst>
        </pc:cxnChg>
      </pc:sldChg>
      <pc:sldChg chg="addSp delSp modSp mod ord">
        <pc:chgData name="USEB - ARS - Jafe Souza" userId="22730f30-e2a6-4ccd-8a4f-8a48846cafad" providerId="ADAL" clId="{6E55C1F8-2BBD-4BCC-A64F-51997A36F6C5}" dt="2025-07-22T21:36:26.133" v="94" actId="14861"/>
        <pc:sldMkLst>
          <pc:docMk/>
          <pc:sldMk cId="3771549375" sldId="287"/>
        </pc:sldMkLst>
        <pc:picChg chg="mod">
          <ac:chgData name="USEB - ARS - Jafe Souza" userId="22730f30-e2a6-4ccd-8a4f-8a48846cafad" providerId="ADAL" clId="{6E55C1F8-2BBD-4BCC-A64F-51997A36F6C5}" dt="2025-07-22T21:36:12.371" v="91" actId="14100"/>
          <ac:picMkLst>
            <pc:docMk/>
            <pc:sldMk cId="3771549375" sldId="287"/>
            <ac:picMk id="14" creationId="{0CD5C1BC-519F-8E4F-4BAF-B3EBE3E2AD38}"/>
          </ac:picMkLst>
        </pc:picChg>
      </pc:sldChg>
      <pc:sldChg chg="addSp delSp modSp mod">
        <pc:chgData name="USEB - ARS - Jafe Souza" userId="22730f30-e2a6-4ccd-8a4f-8a48846cafad" providerId="ADAL" clId="{6E55C1F8-2BBD-4BCC-A64F-51997A36F6C5}" dt="2025-07-22T21:37:51.782" v="96" actId="14861"/>
        <pc:sldMkLst>
          <pc:docMk/>
          <pc:sldMk cId="2958871729" sldId="288"/>
        </pc:sldMkLst>
      </pc:sldChg>
      <pc:sldChg chg="del">
        <pc:chgData name="USEB - ARS - Jafe Souza" userId="22730f30-e2a6-4ccd-8a4f-8a48846cafad" providerId="ADAL" clId="{6E55C1F8-2BBD-4BCC-A64F-51997A36F6C5}" dt="2025-07-22T21:06:33.197" v="74" actId="47"/>
        <pc:sldMkLst>
          <pc:docMk/>
          <pc:sldMk cId="2232829236" sldId="300"/>
        </pc:sldMkLst>
      </pc:sldChg>
      <pc:sldChg chg="modAnim">
        <pc:chgData name="USEB - ARS - Jafe Souza" userId="22730f30-e2a6-4ccd-8a4f-8a48846cafad" providerId="ADAL" clId="{6E55C1F8-2BBD-4BCC-A64F-51997A36F6C5}" dt="2025-07-22T21:06:08.649" v="73"/>
        <pc:sldMkLst>
          <pc:docMk/>
          <pc:sldMk cId="2536425967" sldId="307"/>
        </pc:sldMkLst>
      </pc:sldChg>
      <pc:sldChg chg="addSp delSp modSp del mod">
        <pc:chgData name="USEB - ARS - Jafe Souza" userId="22730f30-e2a6-4ccd-8a4f-8a48846cafad" providerId="ADAL" clId="{6E55C1F8-2BBD-4BCC-A64F-51997A36F6C5}" dt="2025-07-22T21:06:54.017" v="75" actId="47"/>
        <pc:sldMkLst>
          <pc:docMk/>
          <pc:sldMk cId="1128802292" sldId="308"/>
        </pc:sldMkLst>
      </pc:sldChg>
      <pc:sldChg chg="del">
        <pc:chgData name="USEB - ARS - Jafe Souza" userId="22730f30-e2a6-4ccd-8a4f-8a48846cafad" providerId="ADAL" clId="{6E55C1F8-2BBD-4BCC-A64F-51997A36F6C5}" dt="2025-07-22T21:06:58.764" v="76" actId="47"/>
        <pc:sldMkLst>
          <pc:docMk/>
          <pc:sldMk cId="418410086" sldId="309"/>
        </pc:sldMkLst>
      </pc:sldChg>
      <pc:sldChg chg="del">
        <pc:chgData name="USEB - ARS - Jafe Souza" userId="22730f30-e2a6-4ccd-8a4f-8a48846cafad" providerId="ADAL" clId="{6E55C1F8-2BBD-4BCC-A64F-51997A36F6C5}" dt="2025-07-22T21:07:00.138" v="77" actId="47"/>
        <pc:sldMkLst>
          <pc:docMk/>
          <pc:sldMk cId="484672339" sldId="310"/>
        </pc:sldMkLst>
      </pc:sldChg>
      <pc:sldChg chg="del">
        <pc:chgData name="USEB - ARS - Jafe Souza" userId="22730f30-e2a6-4ccd-8a4f-8a48846cafad" providerId="ADAL" clId="{6E55C1F8-2BBD-4BCC-A64F-51997A36F6C5}" dt="2025-07-22T21:35:07.369" v="87" actId="47"/>
        <pc:sldMkLst>
          <pc:docMk/>
          <pc:sldMk cId="368801917" sldId="312"/>
        </pc:sldMkLst>
      </pc:sldChg>
      <pc:sldChg chg="del">
        <pc:chgData name="USEB - ARS - Jafe Souza" userId="22730f30-e2a6-4ccd-8a4f-8a48846cafad" providerId="ADAL" clId="{6E55C1F8-2BBD-4BCC-A64F-51997A36F6C5}" dt="2025-07-22T21:40:39.337" v="109" actId="47"/>
        <pc:sldMkLst>
          <pc:docMk/>
          <pc:sldMk cId="1863252133" sldId="314"/>
        </pc:sldMkLst>
      </pc:sldChg>
      <pc:sldChg chg="del">
        <pc:chgData name="USEB - ARS - Jafe Souza" userId="22730f30-e2a6-4ccd-8a4f-8a48846cafad" providerId="ADAL" clId="{6E55C1F8-2BBD-4BCC-A64F-51997A36F6C5}" dt="2025-07-22T21:40:44.980" v="112" actId="47"/>
        <pc:sldMkLst>
          <pc:docMk/>
          <pc:sldMk cId="357805479" sldId="315"/>
        </pc:sldMkLst>
      </pc:sldChg>
      <pc:sldChg chg="del">
        <pc:chgData name="USEB - ARS - Jafe Souza" userId="22730f30-e2a6-4ccd-8a4f-8a48846cafad" providerId="ADAL" clId="{6E55C1F8-2BBD-4BCC-A64F-51997A36F6C5}" dt="2025-07-22T21:35:12.795" v="88" actId="47"/>
        <pc:sldMkLst>
          <pc:docMk/>
          <pc:sldMk cId="475571026" sldId="316"/>
        </pc:sldMkLst>
      </pc:sldChg>
      <pc:sldChg chg="del">
        <pc:chgData name="USEB - ARS - Jafe Souza" userId="22730f30-e2a6-4ccd-8a4f-8a48846cafad" providerId="ADAL" clId="{6E55C1F8-2BBD-4BCC-A64F-51997A36F6C5}" dt="2025-07-22T21:35:12.795" v="88" actId="47"/>
        <pc:sldMkLst>
          <pc:docMk/>
          <pc:sldMk cId="3521530075" sldId="317"/>
        </pc:sldMkLst>
      </pc:sldChg>
      <pc:sldChg chg="addSp modSp mod modAnim">
        <pc:chgData name="USEB - ARS - Jafe Souza" userId="22730f30-e2a6-4ccd-8a4f-8a48846cafad" providerId="ADAL" clId="{6E55C1F8-2BBD-4BCC-A64F-51997A36F6C5}" dt="2025-07-22T21:42:37.680" v="131"/>
        <pc:sldMkLst>
          <pc:docMk/>
          <pc:sldMk cId="2063273765" sldId="318"/>
        </pc:sldMkLst>
        <pc:spChg chg="add mod">
          <ac:chgData name="USEB - ARS - Jafe Souza" userId="22730f30-e2a6-4ccd-8a4f-8a48846cafad" providerId="ADAL" clId="{6E55C1F8-2BBD-4BCC-A64F-51997A36F6C5}" dt="2025-07-22T21:41:56.297" v="115"/>
          <ac:spMkLst>
            <pc:docMk/>
            <pc:sldMk cId="2063273765" sldId="318"/>
            <ac:spMk id="7" creationId="{296B1C61-71FF-807B-8352-5129ECD2F42E}"/>
          </ac:spMkLst>
        </pc:spChg>
        <pc:spChg chg="add mod">
          <ac:chgData name="USEB - ARS - Jafe Souza" userId="22730f30-e2a6-4ccd-8a4f-8a48846cafad" providerId="ADAL" clId="{6E55C1F8-2BBD-4BCC-A64F-51997A36F6C5}" dt="2025-07-22T21:42:17.587" v="130" actId="20577"/>
          <ac:spMkLst>
            <pc:docMk/>
            <pc:sldMk cId="2063273765" sldId="318"/>
            <ac:spMk id="8" creationId="{31054104-0D77-4535-4186-B323B11A80EC}"/>
          </ac:spMkLst>
        </pc:spChg>
        <pc:cxnChg chg="add mod">
          <ac:chgData name="USEB - ARS - Jafe Souza" userId="22730f30-e2a6-4ccd-8a4f-8a48846cafad" providerId="ADAL" clId="{6E55C1F8-2BBD-4BCC-A64F-51997A36F6C5}" dt="2025-07-22T21:41:56.297" v="115"/>
          <ac:cxnSpMkLst>
            <pc:docMk/>
            <pc:sldMk cId="2063273765" sldId="318"/>
            <ac:cxnSpMk id="3" creationId="{89064EFD-3F00-A5C4-B984-4209DEE6D7D6}"/>
          </ac:cxnSpMkLst>
        </pc:cxnChg>
      </pc:sldChg>
      <pc:sldChg chg="addSp delSp modSp add mod">
        <pc:chgData name="USEB - ARS - Jafe Souza" userId="22730f30-e2a6-4ccd-8a4f-8a48846cafad" providerId="ADAL" clId="{6E55C1F8-2BBD-4BCC-A64F-51997A36F6C5}" dt="2025-07-22T21:34:49.260" v="81" actId="14861"/>
        <pc:sldMkLst>
          <pc:docMk/>
          <pc:sldMk cId="2578256056" sldId="319"/>
        </pc:sldMkLst>
      </pc:sldChg>
      <pc:sldChg chg="addSp modSp add">
        <pc:chgData name="USEB - ARS - Jafe Souza" userId="22730f30-e2a6-4ccd-8a4f-8a48846cafad" providerId="ADAL" clId="{6E55C1F8-2BBD-4BCC-A64F-51997A36F6C5}" dt="2025-07-22T21:39:34.146" v="100" actId="14861"/>
        <pc:sldMkLst>
          <pc:docMk/>
          <pc:sldMk cId="860188209" sldId="320"/>
        </pc:sldMkLst>
      </pc:sldChg>
      <pc:sldChg chg="addSp modSp new mod modTransition setBg">
        <pc:chgData name="USEB - ARS - Jafe Souza" userId="22730f30-e2a6-4ccd-8a4f-8a48846cafad" providerId="ADAL" clId="{6E55C1F8-2BBD-4BCC-A64F-51997A36F6C5}" dt="2025-07-22T21:40:30.108" v="106"/>
        <pc:sldMkLst>
          <pc:docMk/>
          <pc:sldMk cId="3280499954" sldId="321"/>
        </pc:sldMkLst>
      </pc:sldChg>
      <pc:sldChg chg="delSp add setBg delDesignElem">
        <pc:chgData name="USEB - ARS - Jafe Souza" userId="22730f30-e2a6-4ccd-8a4f-8a48846cafad" providerId="ADAL" clId="{6E55C1F8-2BBD-4BCC-A64F-51997A36F6C5}" dt="2025-07-22T21:40:37.227" v="108"/>
        <pc:sldMkLst>
          <pc:docMk/>
          <pc:sldMk cId="4171208536" sldId="322"/>
        </pc:sldMkLst>
      </pc:sldChg>
      <pc:sldChg chg="delSp add del setBg delDesignElem">
        <pc:chgData name="USEB - ARS - Jafe Souza" userId="22730f30-e2a6-4ccd-8a4f-8a48846cafad" providerId="ADAL" clId="{6E55C1F8-2BBD-4BCC-A64F-51997A36F6C5}" dt="2025-07-22T21:42:48.680" v="132" actId="47"/>
        <pc:sldMkLst>
          <pc:docMk/>
          <pc:sldMk cId="691432209" sldId="323"/>
        </pc:sldMkLst>
      </pc:sldChg>
      <pc:sldChg chg="add del">
        <pc:chgData name="USEB - ARS - Jafe Souza" userId="22730f30-e2a6-4ccd-8a4f-8a48846cafad" providerId="ADAL" clId="{6E55C1F8-2BBD-4BCC-A64F-51997A36F6C5}" dt="2025-07-22T21:41:35.964" v="114" actId="47"/>
        <pc:sldMkLst>
          <pc:docMk/>
          <pc:sldMk cId="621962922" sldId="324"/>
        </pc:sldMkLst>
      </pc:sldChg>
    </pc:docChg>
  </pc:docChgLst>
  <pc:docChgLst>
    <pc:chgData name="USEB - ARS - Jafe Souza" userId="22730f30-e2a6-4ccd-8a4f-8a48846cafad" providerId="ADAL" clId="{46FBCD67-45C6-468B-9E6A-AAE26BD64F97}"/>
    <pc:docChg chg="undo custSel addSld delSld modSld sldOrd">
      <pc:chgData name="USEB - ARS - Jafe Souza" userId="22730f30-e2a6-4ccd-8a4f-8a48846cafad" providerId="ADAL" clId="{46FBCD67-45C6-468B-9E6A-AAE26BD64F97}" dt="2025-07-01T21:35:09.064" v="329" actId="47"/>
      <pc:docMkLst>
        <pc:docMk/>
      </pc:docMkLst>
      <pc:sldChg chg="del">
        <pc:chgData name="USEB - ARS - Jafe Souza" userId="22730f30-e2a6-4ccd-8a4f-8a48846cafad" providerId="ADAL" clId="{46FBCD67-45C6-468B-9E6A-AAE26BD64F97}" dt="2025-07-01T20:53:07.786" v="0" actId="47"/>
        <pc:sldMkLst>
          <pc:docMk/>
          <pc:sldMk cId="2436512472" sldId="268"/>
        </pc:sldMkLst>
      </pc:sldChg>
      <pc:sldChg chg="ord">
        <pc:chgData name="USEB - ARS - Jafe Souza" userId="22730f30-e2a6-4ccd-8a4f-8a48846cafad" providerId="ADAL" clId="{46FBCD67-45C6-468B-9E6A-AAE26BD64F97}" dt="2025-07-01T21:34:32.051" v="327"/>
        <pc:sldMkLst>
          <pc:docMk/>
          <pc:sldMk cId="3248844400" sldId="270"/>
        </pc:sldMkLst>
      </pc:sldChg>
      <pc:sldChg chg="addSp">
        <pc:chgData name="USEB - ARS - Jafe Souza" userId="22730f30-e2a6-4ccd-8a4f-8a48846cafad" providerId="ADAL" clId="{46FBCD67-45C6-468B-9E6A-AAE26BD64F97}" dt="2025-07-01T21:32:50.718" v="320"/>
        <pc:sldMkLst>
          <pc:docMk/>
          <pc:sldMk cId="1793444971" sldId="271"/>
        </pc:sldMkLst>
      </pc:sldChg>
      <pc:sldChg chg="modSp mod">
        <pc:chgData name="USEB - ARS - Jafe Souza" userId="22730f30-e2a6-4ccd-8a4f-8a48846cafad" providerId="ADAL" clId="{46FBCD67-45C6-468B-9E6A-AAE26BD64F97}" dt="2025-07-01T20:56:15.498" v="153" actId="14100"/>
        <pc:sldMkLst>
          <pc:docMk/>
          <pc:sldMk cId="2166828206" sldId="272"/>
        </pc:sldMkLst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3725261620" sldId="273"/>
        </pc:sldMkLst>
      </pc:sldChg>
      <pc:sldChg chg="ord">
        <pc:chgData name="USEB - ARS - Jafe Souza" userId="22730f30-e2a6-4ccd-8a4f-8a48846cafad" providerId="ADAL" clId="{46FBCD67-45C6-468B-9E6A-AAE26BD64F97}" dt="2025-07-01T20:57:30.966" v="155"/>
        <pc:sldMkLst>
          <pc:docMk/>
          <pc:sldMk cId="687773351" sldId="274"/>
        </pc:sldMkLst>
      </pc:sldChg>
      <pc:sldChg chg="modSp mod ord">
        <pc:chgData name="USEB - ARS - Jafe Souza" userId="22730f30-e2a6-4ccd-8a4f-8a48846cafad" providerId="ADAL" clId="{46FBCD67-45C6-468B-9E6A-AAE26BD64F97}" dt="2025-07-01T21:07:56.886" v="220"/>
        <pc:sldMkLst>
          <pc:docMk/>
          <pc:sldMk cId="3064440215" sldId="275"/>
        </pc:sldMkLst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2189981857" sldId="276"/>
        </pc:sldMkLst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2157086033" sldId="277"/>
        </pc:sldMkLst>
      </pc:sldChg>
      <pc:sldChg chg="addSp delSp modSp new mod setBg">
        <pc:chgData name="USEB - ARS - Jafe Souza" userId="22730f30-e2a6-4ccd-8a4f-8a48846cafad" providerId="ADAL" clId="{46FBCD67-45C6-468B-9E6A-AAE26BD64F97}" dt="2025-07-01T21:04:51.282" v="184" actId="14100"/>
        <pc:sldMkLst>
          <pc:docMk/>
          <pc:sldMk cId="2409293058" sldId="278"/>
        </pc:sldMkLst>
      </pc:sldChg>
      <pc:sldChg chg="addSp delSp modSp add mod setBg delDesignElem">
        <pc:chgData name="USEB - ARS - Jafe Souza" userId="22730f30-e2a6-4ccd-8a4f-8a48846cafad" providerId="ADAL" clId="{46FBCD67-45C6-468B-9E6A-AAE26BD64F97}" dt="2025-07-01T21:09:28.214" v="236" actId="14100"/>
        <pc:sldMkLst>
          <pc:docMk/>
          <pc:sldMk cId="2735760991" sldId="279"/>
        </pc:sldMkLst>
      </pc:sldChg>
      <pc:sldChg chg="delSp add mod ord setBg delDesignElem">
        <pc:chgData name="USEB - ARS - Jafe Souza" userId="22730f30-e2a6-4ccd-8a4f-8a48846cafad" providerId="ADAL" clId="{46FBCD67-45C6-468B-9E6A-AAE26BD64F97}" dt="2025-07-01T21:05:30.259" v="194"/>
        <pc:sldMkLst>
          <pc:docMk/>
          <pc:sldMk cId="1026596127" sldId="280"/>
        </pc:sldMkLst>
      </pc:sldChg>
      <pc:sldChg chg="add">
        <pc:chgData name="USEB - ARS - Jafe Souza" userId="22730f30-e2a6-4ccd-8a4f-8a48846cafad" providerId="ADAL" clId="{46FBCD67-45C6-468B-9E6A-AAE26BD64F97}" dt="2025-07-01T21:05:33.878" v="195"/>
        <pc:sldMkLst>
          <pc:docMk/>
          <pc:sldMk cId="3281603190" sldId="281"/>
        </pc:sldMkLst>
      </pc:sldChg>
      <pc:sldChg chg="add ord">
        <pc:chgData name="USEB - ARS - Jafe Souza" userId="22730f30-e2a6-4ccd-8a4f-8a48846cafad" providerId="ADAL" clId="{46FBCD67-45C6-468B-9E6A-AAE26BD64F97}" dt="2025-07-01T21:07:13.988" v="213"/>
        <pc:sldMkLst>
          <pc:docMk/>
          <pc:sldMk cId="499192747" sldId="282"/>
        </pc:sldMkLst>
      </pc:sldChg>
      <pc:sldChg chg="delSp modSp add mod ord">
        <pc:chgData name="USEB - ARS - Jafe Souza" userId="22730f30-e2a6-4ccd-8a4f-8a48846cafad" providerId="ADAL" clId="{46FBCD67-45C6-468B-9E6A-AAE26BD64F97}" dt="2025-07-01T21:08:58.141" v="234" actId="14100"/>
        <pc:sldMkLst>
          <pc:docMk/>
          <pc:sldMk cId="3378591164" sldId="283"/>
        </pc:sldMkLst>
      </pc:sldChg>
      <pc:sldChg chg="addSp modSp add mod">
        <pc:chgData name="USEB - ARS - Jafe Souza" userId="22730f30-e2a6-4ccd-8a4f-8a48846cafad" providerId="ADAL" clId="{46FBCD67-45C6-468B-9E6A-AAE26BD64F97}" dt="2025-07-01T21:11:37.608" v="313" actId="1036"/>
        <pc:sldMkLst>
          <pc:docMk/>
          <pc:sldMk cId="2651367365" sldId="284"/>
        </pc:sldMkLst>
      </pc:sldChg>
      <pc:sldChg chg="addSp delSp modSp new mod ord setBg">
        <pc:chgData name="USEB - ARS - Jafe Souza" userId="22730f30-e2a6-4ccd-8a4f-8a48846cafad" providerId="ADAL" clId="{46FBCD67-45C6-468B-9E6A-AAE26BD64F97}" dt="2025-07-01T21:34:32.778" v="328" actId="27614"/>
        <pc:sldMkLst>
          <pc:docMk/>
          <pc:sldMk cId="2891868460" sldId="285"/>
        </pc:sldMkLst>
      </pc:sldChg>
      <pc:sldChg chg="new del ord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1522740731" sldId="286"/>
        </pc:sldMkLst>
      </pc:sldChg>
    </pc:docChg>
  </pc:docChgLst>
  <pc:docChgLst>
    <pc:chgData name="USEB - ARS - Jafe Souza" userId="22730f30-e2a6-4ccd-8a4f-8a48846cafad" providerId="ADAL" clId="{D2EFD8F4-14BB-4C33-AD84-D3B94581EB6D}"/>
    <pc:docChg chg="custSel addSld delSld modSld sldOrd">
      <pc:chgData name="USEB - ARS - Jafe Souza" userId="22730f30-e2a6-4ccd-8a4f-8a48846cafad" providerId="ADAL" clId="{D2EFD8F4-14BB-4C33-AD84-D3B94581EB6D}" dt="2025-06-17T21:07:04.727" v="71"/>
      <pc:docMkLst>
        <pc:docMk/>
      </pc:docMkLst>
      <pc:sldChg chg="addSp delSp modSp mod ord">
        <pc:chgData name="USEB - ARS - Jafe Souza" userId="22730f30-e2a6-4ccd-8a4f-8a48846cafad" providerId="ADAL" clId="{D2EFD8F4-14BB-4C33-AD84-D3B94581EB6D}" dt="2025-06-17T21:04:11.596" v="48"/>
        <pc:sldMkLst>
          <pc:docMk/>
          <pc:sldMk cId="169580989" sldId="256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596075915" sldId="257"/>
        </pc:sldMkLst>
      </pc:sldChg>
      <pc:sldChg chg="addSp delSp modSp del mod">
        <pc:chgData name="USEB - ARS - Jafe Souza" userId="22730f30-e2a6-4ccd-8a4f-8a48846cafad" providerId="ADAL" clId="{D2EFD8F4-14BB-4C33-AD84-D3B94581EB6D}" dt="2025-06-17T20:48:36.979" v="39" actId="47"/>
        <pc:sldMkLst>
          <pc:docMk/>
          <pc:sldMk cId="3346149779" sldId="257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1801000197" sldId="258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1603783989" sldId="259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100298799" sldId="260"/>
        </pc:sldMkLst>
      </pc:sldChg>
      <pc:sldChg chg="addSp delSp modSp add mod delAnim">
        <pc:chgData name="USEB - ARS - Jafe Souza" userId="22730f30-e2a6-4ccd-8a4f-8a48846cafad" providerId="ADAL" clId="{D2EFD8F4-14BB-4C33-AD84-D3B94581EB6D}" dt="2025-06-17T18:01:38.020" v="37" actId="478"/>
        <pc:sldMkLst>
          <pc:docMk/>
          <pc:sldMk cId="822653420" sldId="265"/>
        </pc:sldMkLst>
      </pc:sldChg>
      <pc:sldChg chg="delSp modSp add del mod setBg delDesignElem">
        <pc:chgData name="USEB - ARS - Jafe Souza" userId="22730f30-e2a6-4ccd-8a4f-8a48846cafad" providerId="ADAL" clId="{D2EFD8F4-14BB-4C33-AD84-D3B94581EB6D}" dt="2025-06-17T21:07:01.858" v="69" actId="47"/>
        <pc:sldMkLst>
          <pc:docMk/>
          <pc:sldMk cId="390666426" sldId="266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2488120515" sldId="267"/>
        </pc:sldMkLst>
      </pc:sldChg>
      <pc:sldChg chg="addSp delSp modSp new mod setBg">
        <pc:chgData name="USEB - ARS - Jafe Souza" userId="22730f30-e2a6-4ccd-8a4f-8a48846cafad" providerId="ADAL" clId="{D2EFD8F4-14BB-4C33-AD84-D3B94581EB6D}" dt="2025-06-17T21:06:10.190" v="58" actId="26606"/>
        <pc:sldMkLst>
          <pc:docMk/>
          <pc:sldMk cId="2436512472" sldId="268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6:21.824" v="60"/>
        <pc:sldMkLst>
          <pc:docMk/>
          <pc:sldMk cId="706612861" sldId="269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7:04.727" v="71"/>
        <pc:sldMkLst>
          <pc:docMk/>
          <pc:sldMk cId="3248844400" sldId="270"/>
        </pc:sldMkLst>
      </pc:sldChg>
      <pc:sldChg chg="del">
        <pc:chgData name="USEB - ARS - Jafe Souza" userId="22730f30-e2a6-4ccd-8a4f-8a48846cafad" providerId="ADAL" clId="{D2EFD8F4-14BB-4C33-AD84-D3B94581EB6D}" dt="2025-06-12T16:54:32.583" v="0" actId="47"/>
        <pc:sldMkLst>
          <pc:docMk/>
          <pc:sldMk cId="2323835810" sldId="273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3391099508" sldId="274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675613588" sldId="277"/>
        </pc:sldMkLst>
      </pc:sldChg>
      <pc:sldChg chg="del">
        <pc:chgData name="USEB - ARS - Jafe Souza" userId="22730f30-e2a6-4ccd-8a4f-8a48846cafad" providerId="ADAL" clId="{D2EFD8F4-14BB-4C33-AD84-D3B94581EB6D}" dt="2025-06-12T16:54:38.228" v="7" actId="47"/>
        <pc:sldMkLst>
          <pc:docMk/>
          <pc:sldMk cId="2308083950" sldId="283"/>
        </pc:sldMkLst>
      </pc:sldChg>
      <pc:sldChg chg="del">
        <pc:chgData name="USEB - ARS - Jafe Souza" userId="22730f30-e2a6-4ccd-8a4f-8a48846cafad" providerId="ADAL" clId="{D2EFD8F4-14BB-4C33-AD84-D3B94581EB6D}" dt="2025-06-12T16:54:36.311" v="6" actId="47"/>
        <pc:sldMkLst>
          <pc:docMk/>
          <pc:sldMk cId="3788933655" sldId="284"/>
        </pc:sldMkLst>
      </pc:sldChg>
      <pc:sldChg chg="del">
        <pc:chgData name="USEB - ARS - Jafe Souza" userId="22730f30-e2a6-4ccd-8a4f-8a48846cafad" providerId="ADAL" clId="{D2EFD8F4-14BB-4C33-AD84-D3B94581EB6D}" dt="2025-06-12T16:54:35.654" v="4" actId="47"/>
        <pc:sldMkLst>
          <pc:docMk/>
          <pc:sldMk cId="75184585" sldId="286"/>
        </pc:sldMkLst>
      </pc:sldChg>
      <pc:sldChg chg="del">
        <pc:chgData name="USEB - ARS - Jafe Souza" userId="22730f30-e2a6-4ccd-8a4f-8a48846cafad" providerId="ADAL" clId="{D2EFD8F4-14BB-4C33-AD84-D3B94581EB6D}" dt="2025-06-12T16:54:34.738" v="2" actId="47"/>
        <pc:sldMkLst>
          <pc:docMk/>
          <pc:sldMk cId="762270483" sldId="287"/>
        </pc:sldMkLst>
      </pc:sldChg>
      <pc:sldChg chg="del">
        <pc:chgData name="USEB - ARS - Jafe Souza" userId="22730f30-e2a6-4ccd-8a4f-8a48846cafad" providerId="ADAL" clId="{D2EFD8F4-14BB-4C33-AD84-D3B94581EB6D}" dt="2025-06-12T16:54:36.050" v="5" actId="47"/>
        <pc:sldMkLst>
          <pc:docMk/>
          <pc:sldMk cId="1730327057" sldId="288"/>
        </pc:sldMkLst>
      </pc:sldChg>
      <pc:sldChg chg="del">
        <pc:chgData name="USEB - ARS - Jafe Souza" userId="22730f30-e2a6-4ccd-8a4f-8a48846cafad" providerId="ADAL" clId="{D2EFD8F4-14BB-4C33-AD84-D3B94581EB6D}" dt="2025-06-12T16:54:33.787" v="1" actId="47"/>
        <pc:sldMkLst>
          <pc:docMk/>
          <pc:sldMk cId="1128792439" sldId="289"/>
        </pc:sldMkLst>
      </pc:sldChg>
      <pc:sldChg chg="del">
        <pc:chgData name="USEB - ARS - Jafe Souza" userId="22730f30-e2a6-4ccd-8a4f-8a48846cafad" providerId="ADAL" clId="{D2EFD8F4-14BB-4C33-AD84-D3B94581EB6D}" dt="2025-06-12T16:54:35.226" v="3" actId="47"/>
        <pc:sldMkLst>
          <pc:docMk/>
          <pc:sldMk cId="3008587272" sldId="293"/>
        </pc:sldMkLst>
      </pc:sldChg>
    </pc:docChg>
  </pc:docChgLst>
  <pc:docChgLst>
    <pc:chgData name="USEB - ARS - Jafe Souza" userId="22730f30-e2a6-4ccd-8a4f-8a48846cafad" providerId="ADAL" clId="{04C35044-4968-4BE5-8002-DE79FDDB7B9E}"/>
    <pc:docChg chg="undo custSel addSld delSld modSld sldOrd">
      <pc:chgData name="USEB - ARS - Jafe Souza" userId="22730f30-e2a6-4ccd-8a4f-8a48846cafad" providerId="ADAL" clId="{04C35044-4968-4BE5-8002-DE79FDDB7B9E}" dt="2025-05-20T20:23:27.246" v="137" actId="47"/>
      <pc:docMkLst>
        <pc:docMk/>
      </pc:docMkLst>
      <pc:sldChg chg="add del">
        <pc:chgData name="USEB - ARS - Jafe Souza" userId="22730f30-e2a6-4ccd-8a4f-8a48846cafad" providerId="ADAL" clId="{04C35044-4968-4BE5-8002-DE79FDDB7B9E}" dt="2025-05-20T20:19:23.357" v="101" actId="47"/>
        <pc:sldMkLst>
          <pc:docMk/>
          <pc:sldMk cId="43633490" sldId="267"/>
        </pc:sldMkLst>
      </pc:sldChg>
      <pc:sldChg chg="add del">
        <pc:chgData name="USEB - ARS - Jafe Souza" userId="22730f30-e2a6-4ccd-8a4f-8a48846cafad" providerId="ADAL" clId="{04C35044-4968-4BE5-8002-DE79FDDB7B9E}" dt="2025-05-20T20:19:23.357" v="101" actId="47"/>
        <pc:sldMkLst>
          <pc:docMk/>
          <pc:sldMk cId="862405467" sldId="280"/>
        </pc:sldMkLst>
      </pc:sldChg>
      <pc:sldChg chg="ord">
        <pc:chgData name="USEB - ARS - Jafe Souza" userId="22730f30-e2a6-4ccd-8a4f-8a48846cafad" providerId="ADAL" clId="{04C35044-4968-4BE5-8002-DE79FDDB7B9E}" dt="2025-05-20T20:08:01.380" v="84"/>
        <pc:sldMkLst>
          <pc:docMk/>
          <pc:sldMk cId="2308083950" sldId="283"/>
        </pc:sldMkLst>
      </pc:sldChg>
      <pc:sldChg chg="ord">
        <pc:chgData name="USEB - ARS - Jafe Souza" userId="22730f30-e2a6-4ccd-8a4f-8a48846cafad" providerId="ADAL" clId="{04C35044-4968-4BE5-8002-DE79FDDB7B9E}" dt="2025-05-20T20:07:53.761" v="82"/>
        <pc:sldMkLst>
          <pc:docMk/>
          <pc:sldMk cId="75184585" sldId="286"/>
        </pc:sldMkLst>
      </pc:sldChg>
      <pc:sldChg chg="addSp delSp modSp add del ord">
        <pc:chgData name="USEB - ARS - Jafe Souza" userId="22730f30-e2a6-4ccd-8a4f-8a48846cafad" providerId="ADAL" clId="{04C35044-4968-4BE5-8002-DE79FDDB7B9E}" dt="2025-05-20T20:20:19.979" v="127" actId="14861"/>
        <pc:sldMkLst>
          <pc:docMk/>
          <pc:sldMk cId="762270483" sldId="287"/>
        </pc:sldMkLst>
      </pc:sldChg>
      <pc:sldChg chg="ord">
        <pc:chgData name="USEB - ARS - Jafe Souza" userId="22730f30-e2a6-4ccd-8a4f-8a48846cafad" providerId="ADAL" clId="{04C35044-4968-4BE5-8002-DE79FDDB7B9E}" dt="2025-05-20T20:07:45.430" v="80"/>
        <pc:sldMkLst>
          <pc:docMk/>
          <pc:sldMk cId="1730327057" sldId="288"/>
        </pc:sldMkLst>
      </pc:sldChg>
      <pc:sldChg chg="addSp delSp modSp add del mod ord">
        <pc:chgData name="USEB - ARS - Jafe Souza" userId="22730f30-e2a6-4ccd-8a4f-8a48846cafad" providerId="ADAL" clId="{04C35044-4968-4BE5-8002-DE79FDDB7B9E}" dt="2025-05-20T20:23:21.392" v="135" actId="14861"/>
        <pc:sldMkLst>
          <pc:docMk/>
          <pc:sldMk cId="1128792439" sldId="289"/>
        </pc:sldMkLst>
      </pc:sldChg>
      <pc:sldChg chg="add del ord">
        <pc:chgData name="USEB - ARS - Jafe Souza" userId="22730f30-e2a6-4ccd-8a4f-8a48846cafad" providerId="ADAL" clId="{04C35044-4968-4BE5-8002-DE79FDDB7B9E}" dt="2025-05-20T20:23:24.994" v="136" actId="47"/>
        <pc:sldMkLst>
          <pc:docMk/>
          <pc:sldMk cId="3880561794" sldId="290"/>
        </pc:sldMkLst>
      </pc:sldChg>
      <pc:sldChg chg="add del ord">
        <pc:chgData name="USEB - ARS - Jafe Souza" userId="22730f30-e2a6-4ccd-8a4f-8a48846cafad" providerId="ADAL" clId="{04C35044-4968-4BE5-8002-DE79FDDB7B9E}" dt="2025-05-20T20:23:27.246" v="137" actId="47"/>
        <pc:sldMkLst>
          <pc:docMk/>
          <pc:sldMk cId="2124091949" sldId="291"/>
        </pc:sldMkLst>
      </pc:sldChg>
      <pc:sldChg chg="add del ord">
        <pc:chgData name="USEB - ARS - Jafe Souza" userId="22730f30-e2a6-4ccd-8a4f-8a48846cafad" providerId="ADAL" clId="{04C35044-4968-4BE5-8002-DE79FDDB7B9E}" dt="2025-05-20T20:19:25.367" v="102" actId="47"/>
        <pc:sldMkLst>
          <pc:docMk/>
          <pc:sldMk cId="2388930386" sldId="292"/>
        </pc:sldMkLst>
      </pc:sldChg>
      <pc:sldChg chg="modSp add mod">
        <pc:chgData name="USEB - ARS - Jafe Souza" userId="22730f30-e2a6-4ccd-8a4f-8a48846cafad" providerId="ADAL" clId="{04C35044-4968-4BE5-8002-DE79FDDB7B9E}" dt="2025-05-20T20:07:30.417" v="78" actId="403"/>
        <pc:sldMkLst>
          <pc:docMk/>
          <pc:sldMk cId="3008587272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3ECFD-7CCA-4406-9A5A-7BA99B8BA370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548DD-C2D5-48DB-BDC3-BB63898DFB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25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Combinar almoço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548DD-C2D5-48DB-BDC3-BB63898DFBC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217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4F90-7CBE-3FEB-4E0F-AEB09B98A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8B50A35-AC05-DBAF-41F7-28E573F3A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9113374-2850-BA04-8558-63EBE1978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0D50B4-AF2C-0C00-8E1D-0DAA9C335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5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721D-C1D8-1B10-8EFA-4FE9CBB2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804F759-B70B-8922-B221-6C58DF8AB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175D6E3-80C2-EF29-9666-8C49F4149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E78F98-0883-7D14-A0CE-34A99FBB8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100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EC5B0-4018-0DEA-8F4B-6E6AC6016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1DB779-1E7A-7588-246C-1687FC032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0735D8F-746B-CD02-A0F4-979E4AD2D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627F09-58A8-2E77-D5EE-FB9A84E2E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55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26FBB-C02E-731D-5F8E-15F94C2B7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25D8FB5-00B5-0D40-5CB1-B792A9E22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62C0CE-A72B-3D9F-82EC-7AA1A9717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https://terrasantaviagens.com.br/blog/igreja-de-filadelfia/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EA348A-E26D-DB88-A008-3DF11CD87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159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ADFAC-0AC9-A7A4-F62D-3203AAFE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069E21-8248-204A-DDF4-73A1298D9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C79A3B9-2312-ABA1-B999-A679ABF1F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https://holylandphotos.org/browse.asp?s=1,3,7,20,81&amp;img=TWNAPH01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68CCDF6-24F9-52E8-94E9-8A16564CC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858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5A49E-A6C3-9E03-71FB-931A7FB42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4442964-DB6A-D612-201E-47429961F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AAC37A8-03ED-E865-0C8D-256F30FA8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967888-AECE-7606-9E3B-A218AFD99A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423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0F1C-B7AC-09DD-3AFB-D9A1124C3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90E472D-3CCA-7557-1066-2707AF68C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2A6B880-9AD6-DCAA-4CC5-539484ABE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07B5C7-5794-8FD5-B261-615FF1A0D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346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3E894-4AFD-F8EF-CCFA-B0837DD7D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F606548-C231-9C14-BCD9-5F066AA94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A0B53C-36D4-DEBA-7D14-E7A173CFB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F017F7-5CDB-B06F-251A-BA7D4C684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481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C9902-39B0-C067-4551-64AE78237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4CEED77-5F26-4969-8569-ECC4B8F07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30CFF31-3F9F-CFF4-7F38-8F23BB751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EADE31-F2A6-45B5-F7E9-6584B0D46D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836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EBB9F-0C8D-53F1-FA12-1982E590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C25FDF3-DBDE-FB08-B266-F7B4A0987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2633B5A-BEE4-CBDC-CAE4-DC731EBC3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4828F0-754E-B6E9-10EE-0E3D5C049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857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88F03-6B91-6B64-F2AB-F89AD7A05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A10246-134F-B4FA-186A-8D9A09A84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05971C-47AB-6613-F0C0-A0291A639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76C355-5E47-B6D8-B4CC-4D167134F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347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C80DD-568D-98B3-882E-2EEA7FC26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327F9A7-2E8D-E6BB-47A3-276BC8A6A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DF4E77A-5A41-818B-C2BE-F10C996B0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899991-073E-5B13-2D21-BF61E2629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547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DE4D7-3AB7-B79D-13AD-ADFB3FACF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22ECC7C-8824-3981-73D4-31BF8F7ED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5BB54E6-9FF1-6A59-D069-4FAC9E791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DBD724-6E35-C031-C12C-80FA1BBFC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59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E44AF-1212-E81D-DCB7-DBDD3DE41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F4E21CB-F112-F667-6542-807732EBD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07FB8EB-91D7-33EA-A222-4D44EAB25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5477DD-8940-D410-B75E-3C283EF75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867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58491-5E2E-F7DF-F856-B2ADFE590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60ADA17-E4BA-3430-44C8-FA1712D78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C09A82D-C7B5-3E27-56D2-8BB124132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6CDA16-9714-16E7-E09A-60452F90B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836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6A545-62E9-AAF2-B957-8C7C1FDD9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E81E074-687B-8282-35F5-E67CBBB75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9CB68D-1FD7-D1BD-611F-5F7078F62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Combinar almoço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6A5F16-8AAE-D1E6-80E3-7FEF5B03D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548DD-C2D5-48DB-BDC3-BB63898DFBC0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91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733AC-9F45-0457-7328-3616E289A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948DFA-556D-A992-6E12-EA73EC4CF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8318B0-C644-6D9C-035E-30B37A3E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E844AD-39D2-FD1E-381B-BA88F3A5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1010D-A1F9-B1A9-2140-2537540D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5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52529-00C5-3C71-CA93-C1F92C65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CC9DCC-EEC1-80C2-4DB6-0206A5F9F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AD2767-FE6F-7B18-C6CF-63C4E6A14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57F4AF-5744-24F0-3856-B71F6EEA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8288E4-6333-35EF-D4C8-928B9F25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90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90C90-5A34-B4B7-6DD5-F801591A8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29831E-F73C-216E-A303-ABF54FC1D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12683-2B7F-9E31-3779-5CB0767D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84C408-4060-A444-F6A6-CE2B7EFB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D0FB1-2DA5-D771-32A6-4B688AD4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27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3DACB-044E-8B9C-0159-4FF05DC6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DCD9BC-A439-EFEF-6C24-C2C549777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C763AC-2519-4A77-7BB2-1EFB49DCC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752D86-8797-A8D5-2AB6-A00C7812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789385-C3D2-24C8-E1AE-43FBAEF0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9FECAA-5947-01A9-1D90-942F4F15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2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7DD1A-1865-65EC-D08D-5D89720D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4CE6D0-0EA3-15C3-B97B-B7B32B1A0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35F33D-6E99-1819-A695-20AA950E7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6D33526-FA48-339A-478B-61600851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A71B8BF-C915-6CD8-34EC-12D5525A1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1FB276E-378D-6B63-C94B-BA9748D2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C38BF46-1C99-CB4A-4013-ECB6969D1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7A3869-634A-B1EF-E728-753F1183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19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8F554-7229-ECD0-7129-40BE2711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8B85AC-7717-083B-5A28-1CE7B78F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AE0DFC-00FA-E09F-2FA4-34FB3807B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AA4DDB-CDAA-BB27-9906-BE6A98C3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59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B73AEBF-202D-A1B7-4D94-63FD70F8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E5B240-1023-BB33-FD51-E86C8A25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F9A313-619D-BCE7-D0DB-32B708D8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8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E46F5-CD2A-E6F0-EC87-DC6DFE9E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D80D02-E0C6-18D4-FAEF-29ADF0885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060B53-C195-8ED7-7F03-E1FE838CC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D3CCED-BF58-9179-7AEE-45546FC97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038D39-A367-5528-4D22-C3DBBC78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5F35BA-9896-ADF7-B1D8-684C4C11E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01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F31F-7D2F-D4C1-B943-0BC5F3BD5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C76030-B288-C92F-FCDF-283DE55B1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13F160-0343-4D21-06B1-12D860EC8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5EB418-E59F-0387-6279-867909BE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3D091E-30AB-759B-191E-4BFCD6FC7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49145E-DCB9-AF3A-B760-EE69C9D9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50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74061-603F-5BEA-75A7-A6DFEBCB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4CB435-DA60-4E75-A1D0-65B879200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49F372-0767-77C6-9126-CAA3DB96E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996EC8-78F7-3BE4-7464-A3DF4318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71AAF-B77B-4652-74E2-706A0BA11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38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BCF4F8-AD17-6AF3-5810-46EDADC992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AC3524-4B72-5E42-BCC8-F15FF1117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24FC8B-4492-17F7-3CDB-02B7AADA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B0A229-46C5-794D-A9B1-98CE91C3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B828B1-5EDB-05FA-4A0F-E694B627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03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6183E13-27F7-BB7F-D14F-B7C78E9B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629EDB-77A0-7FB7-8CD0-DF773B472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08AFE9-662A-07C0-20D5-39CA11437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5AE0AF-CCDA-4985-AAB0-C9CB884F9C9B}" type="datetimeFigureOut">
              <a:rPr lang="pt-BR" smtClean="0"/>
              <a:t>05/08/2025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93CB35-C5CF-E6E1-15B5-9502F872BC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2BAE9B-21B6-B962-72DF-44207119F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699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, Logotipo&#10;&#10;O conteúdo gerado por IA pode estar incorreto.">
            <a:extLst>
              <a:ext uri="{FF2B5EF4-FFF2-40B4-BE49-F238E27FC236}">
                <a16:creationId xmlns:a16="http://schemas.microsoft.com/office/drawing/2014/main" id="{B1F9DA5D-3226-3C71-B02A-28EDB0C20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72E92-444A-5794-527D-002DACD40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BD7B57D-6365-03CD-833D-54D1ADEC2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Seta: para Cima 3">
            <a:extLst>
              <a:ext uri="{FF2B5EF4-FFF2-40B4-BE49-F238E27FC236}">
                <a16:creationId xmlns:a16="http://schemas.microsoft.com/office/drawing/2014/main" id="{698E1C69-1B11-5781-8760-C1D31F6F7BEB}"/>
              </a:ext>
            </a:extLst>
          </p:cNvPr>
          <p:cNvSpPr/>
          <p:nvPr/>
        </p:nvSpPr>
        <p:spPr>
          <a:xfrm rot="5400000">
            <a:off x="6407584" y="-920151"/>
            <a:ext cx="476250" cy="3272623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Igrejas</a:t>
            </a:r>
          </a:p>
        </p:txBody>
      </p:sp>
      <p:sp>
        <p:nvSpPr>
          <p:cNvPr id="3" name="Seta: para Cima 2">
            <a:extLst>
              <a:ext uri="{FF2B5EF4-FFF2-40B4-BE49-F238E27FC236}">
                <a16:creationId xmlns:a16="http://schemas.microsoft.com/office/drawing/2014/main" id="{680ED700-A447-9A9E-5511-35A0C0A81832}"/>
              </a:ext>
            </a:extLst>
          </p:cNvPr>
          <p:cNvSpPr/>
          <p:nvPr/>
        </p:nvSpPr>
        <p:spPr>
          <a:xfrm rot="5400000">
            <a:off x="6407585" y="4539644"/>
            <a:ext cx="476250" cy="3272623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Nova Jerusalém</a:t>
            </a:r>
          </a:p>
        </p:txBody>
      </p:sp>
      <p:sp>
        <p:nvSpPr>
          <p:cNvPr id="5" name="Seta: para Cima 4">
            <a:extLst>
              <a:ext uri="{FF2B5EF4-FFF2-40B4-BE49-F238E27FC236}">
                <a16:creationId xmlns:a16="http://schemas.microsoft.com/office/drawing/2014/main" id="{69D3D52B-D203-8EE5-20AE-4DAC00C55272}"/>
              </a:ext>
            </a:extLst>
          </p:cNvPr>
          <p:cNvSpPr/>
          <p:nvPr/>
        </p:nvSpPr>
        <p:spPr>
          <a:xfrm rot="5400000">
            <a:off x="6843772" y="-11839"/>
            <a:ext cx="476250" cy="3272623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selos</a:t>
            </a:r>
          </a:p>
        </p:txBody>
      </p:sp>
      <p:sp>
        <p:nvSpPr>
          <p:cNvPr id="6" name="Seta: para Cima 5">
            <a:extLst>
              <a:ext uri="{FF2B5EF4-FFF2-40B4-BE49-F238E27FC236}">
                <a16:creationId xmlns:a16="http://schemas.microsoft.com/office/drawing/2014/main" id="{1AA00FBA-6F96-BD27-E105-9E7D1D4F56A8}"/>
              </a:ext>
            </a:extLst>
          </p:cNvPr>
          <p:cNvSpPr/>
          <p:nvPr/>
        </p:nvSpPr>
        <p:spPr>
          <a:xfrm rot="5400000">
            <a:off x="6843771" y="3618774"/>
            <a:ext cx="476250" cy="3272623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Milênio – 7 vitórias</a:t>
            </a:r>
          </a:p>
        </p:txBody>
      </p:sp>
      <p:sp>
        <p:nvSpPr>
          <p:cNvPr id="13" name="Seta: para Cima 12">
            <a:extLst>
              <a:ext uri="{FF2B5EF4-FFF2-40B4-BE49-F238E27FC236}">
                <a16:creationId xmlns:a16="http://schemas.microsoft.com/office/drawing/2014/main" id="{313521EE-9ED5-F6B6-4B4B-AD96649F144F}"/>
              </a:ext>
            </a:extLst>
          </p:cNvPr>
          <p:cNvSpPr/>
          <p:nvPr/>
        </p:nvSpPr>
        <p:spPr>
          <a:xfrm rot="5400000">
            <a:off x="7499669" y="934431"/>
            <a:ext cx="476250" cy="3272623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trombetas</a:t>
            </a:r>
          </a:p>
        </p:txBody>
      </p:sp>
      <p:sp>
        <p:nvSpPr>
          <p:cNvPr id="16" name="Seta: para Cima 15">
            <a:extLst>
              <a:ext uri="{FF2B5EF4-FFF2-40B4-BE49-F238E27FC236}">
                <a16:creationId xmlns:a16="http://schemas.microsoft.com/office/drawing/2014/main" id="{B1C95B90-FC1B-1B1E-45E2-6B6F79F0E11E}"/>
              </a:ext>
            </a:extLst>
          </p:cNvPr>
          <p:cNvSpPr/>
          <p:nvPr/>
        </p:nvSpPr>
        <p:spPr>
          <a:xfrm rot="5400000">
            <a:off x="7499669" y="2650979"/>
            <a:ext cx="476250" cy="3272623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taças</a:t>
            </a:r>
          </a:p>
        </p:txBody>
      </p:sp>
      <p:sp>
        <p:nvSpPr>
          <p:cNvPr id="22" name="Seta: para Cima 21">
            <a:extLst>
              <a:ext uri="{FF2B5EF4-FFF2-40B4-BE49-F238E27FC236}">
                <a16:creationId xmlns:a16="http://schemas.microsoft.com/office/drawing/2014/main" id="{24E41BA8-CFEF-43AC-AE20-8288AA7028AE}"/>
              </a:ext>
            </a:extLst>
          </p:cNvPr>
          <p:cNvSpPr/>
          <p:nvPr/>
        </p:nvSpPr>
        <p:spPr>
          <a:xfrm rot="5400000">
            <a:off x="8969008" y="1780909"/>
            <a:ext cx="476250" cy="3272623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grande conflito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E5E597-01E5-8EDD-9880-63CAA6B3E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29" b="91143" l="9048" r="93524">
                        <a14:foregroundMark x1="12190" y1="9619" x2="12571" y2="15714"/>
                        <a14:foregroundMark x1="23905" y1="7429" x2="28000" y2="8190"/>
                        <a14:foregroundMark x1="93714" y1="8667" x2="90190" y2="31714"/>
                        <a14:foregroundMark x1="41810" y1="91143" x2="56857" y2="90571"/>
                        <a14:foregroundMark x1="9048" y1="13905" x2="9048" y2="81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-1943100" y="-1524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F54C7-2061-EECB-69A6-7723A9F1C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455EAF2-4D2D-C1CE-EAD7-0A1D51BA9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7505415-F119-A816-28C7-B245FE229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1A93B93-E6D3-1253-AE0B-C06911DDD534}"/>
              </a:ext>
            </a:extLst>
          </p:cNvPr>
          <p:cNvCxnSpPr/>
          <p:nvPr/>
        </p:nvCxnSpPr>
        <p:spPr>
          <a:xfrm flipH="1" flipV="1">
            <a:off x="2400300" y="4432300"/>
            <a:ext cx="406400" cy="9271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8B57E00-9D18-72A5-097D-35E40885C00E}"/>
              </a:ext>
            </a:extLst>
          </p:cNvPr>
          <p:cNvCxnSpPr>
            <a:cxnSpLocks/>
          </p:cNvCxnSpPr>
          <p:nvPr/>
        </p:nvCxnSpPr>
        <p:spPr>
          <a:xfrm flipV="1">
            <a:off x="2273300" y="1346200"/>
            <a:ext cx="63500" cy="1676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AF0C79D-95D5-C31C-63E3-1D4F3F09F5B5}"/>
              </a:ext>
            </a:extLst>
          </p:cNvPr>
          <p:cNvCxnSpPr>
            <a:cxnSpLocks/>
          </p:cNvCxnSpPr>
          <p:nvPr/>
        </p:nvCxnSpPr>
        <p:spPr>
          <a:xfrm>
            <a:off x="2971800" y="1041400"/>
            <a:ext cx="1066800" cy="6223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8530DBD3-FA43-70DC-8049-053C63610C27}"/>
              </a:ext>
            </a:extLst>
          </p:cNvPr>
          <p:cNvSpPr/>
          <p:nvPr/>
        </p:nvSpPr>
        <p:spPr>
          <a:xfrm>
            <a:off x="1397301" y="4895850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B4842B4-1300-9A3F-33B8-1D8EC3F89711}"/>
              </a:ext>
            </a:extLst>
          </p:cNvPr>
          <p:cNvSpPr/>
          <p:nvPr/>
        </p:nvSpPr>
        <p:spPr>
          <a:xfrm>
            <a:off x="933133" y="1953567"/>
            <a:ext cx="118173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 km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7B42D4C-8377-50EA-A461-79DE86ADB5AA}"/>
              </a:ext>
            </a:extLst>
          </p:cNvPr>
          <p:cNvSpPr/>
          <p:nvPr/>
        </p:nvSpPr>
        <p:spPr>
          <a:xfrm>
            <a:off x="3612842" y="805884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527F47C4-065B-8CAC-80F4-E0260CBE4D46}"/>
              </a:ext>
            </a:extLst>
          </p:cNvPr>
          <p:cNvCxnSpPr>
            <a:cxnSpLocks/>
          </p:cNvCxnSpPr>
          <p:nvPr/>
        </p:nvCxnSpPr>
        <p:spPr>
          <a:xfrm>
            <a:off x="4787900" y="2349500"/>
            <a:ext cx="584200" cy="787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07B7C8FE-491F-19B7-20A8-79175B5E6F4F}"/>
              </a:ext>
            </a:extLst>
          </p:cNvPr>
          <p:cNvSpPr/>
          <p:nvPr/>
        </p:nvSpPr>
        <p:spPr>
          <a:xfrm>
            <a:off x="5263842" y="20464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km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ACB6165-4A84-9EE2-F529-44C852CBC084}"/>
              </a:ext>
            </a:extLst>
          </p:cNvPr>
          <p:cNvCxnSpPr>
            <a:cxnSpLocks/>
          </p:cNvCxnSpPr>
          <p:nvPr/>
        </p:nvCxnSpPr>
        <p:spPr>
          <a:xfrm>
            <a:off x="6183086" y="3803541"/>
            <a:ext cx="475343" cy="37304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81D3C6E7-08B2-61F4-EF1D-8B12BDC396D7}"/>
              </a:ext>
            </a:extLst>
          </p:cNvPr>
          <p:cNvSpPr/>
          <p:nvPr/>
        </p:nvSpPr>
        <p:spPr>
          <a:xfrm>
            <a:off x="6550171" y="33418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58 km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375C07C-ADF2-5099-2EF8-2C130DACFE45}"/>
              </a:ext>
            </a:extLst>
          </p:cNvPr>
          <p:cNvCxnSpPr>
            <a:cxnSpLocks/>
          </p:cNvCxnSpPr>
          <p:nvPr/>
        </p:nvCxnSpPr>
        <p:spPr>
          <a:xfrm>
            <a:off x="7456714" y="4660334"/>
            <a:ext cx="1502229" cy="11431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E6CFB5C7-C2C1-60E0-BC4D-6C820D815AC5}"/>
              </a:ext>
            </a:extLst>
          </p:cNvPr>
          <p:cNvSpPr/>
          <p:nvPr/>
        </p:nvSpPr>
        <p:spPr>
          <a:xfrm>
            <a:off x="8113451" y="4556160"/>
            <a:ext cx="1181734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km</a:t>
            </a:r>
          </a:p>
        </p:txBody>
      </p:sp>
    </p:spTree>
    <p:extLst>
      <p:ext uri="{BB962C8B-B14F-4D97-AF65-F5344CB8AC3E}">
        <p14:creationId xmlns:p14="http://schemas.microsoft.com/office/powerpoint/2010/main" val="328160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359FA7D1-1663-1738-0F07-816F5A3C8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9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88EA-5B95-837A-A729-A09610C5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BD27413-79B7-9B1D-B8AC-791B91F82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B06DF90-5CF3-B13F-050F-1E2275981ED9}"/>
              </a:ext>
            </a:extLst>
          </p:cNvPr>
          <p:cNvSpPr txBox="1"/>
          <p:nvPr/>
        </p:nvSpPr>
        <p:spPr>
          <a:xfrm>
            <a:off x="1295400" y="841660"/>
            <a:ext cx="9764486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  <a:effectLst/>
              </a:rPr>
              <a:t>“</a:t>
            </a:r>
            <a:r>
              <a:rPr lang="pt-BR" sz="4000" baseline="30000" dirty="0">
                <a:solidFill>
                  <a:srgbClr val="2A575F"/>
                </a:solidFill>
              </a:rPr>
              <a:t>¹⁴ E ao anjo da igreja de Laodiceia escreve: Isto diz o Amém, a testemunha fiel e verdadeira, o princípio da criação de Deus: ¹⁵ Conheço as tuas obras, que nem és frio nem quente; quem dera foras frio ou quente! ¹⁶ Assim, porque és morno, e não és frio nem quente, vomitar-te-ei da minha boca. ¹⁷ Como dizes: Rico sou, e estou enriquecido, e de nada tenho falta; e não sabes que és um desgraçado, e miserável, e pobre, e cego, e nu; ¹⁸ Aconselho-te que de mim compres ouro provado no fogo, para que te enriqueças; e roupas brancas, para que te vistas, e não apareça a vergonha da tua nudez; e que </a:t>
            </a:r>
            <a:r>
              <a:rPr lang="pt-BR" sz="4000" baseline="30000" dirty="0" err="1">
                <a:solidFill>
                  <a:srgbClr val="2A575F"/>
                </a:solidFill>
              </a:rPr>
              <a:t>unjas</a:t>
            </a:r>
            <a:r>
              <a:rPr lang="pt-BR" sz="4000" baseline="30000" dirty="0">
                <a:solidFill>
                  <a:srgbClr val="2A575F"/>
                </a:solidFill>
              </a:rPr>
              <a:t> os teus olhos com colírio, para que vejas.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4621E6-1CB7-5228-9ECF-27F1F2ED5C8E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216682820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3E167-12F0-141B-9186-9F1909776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9625E59-A418-7761-42BB-8C0321CC0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F379464-FAB8-3C14-2754-1EE97E56A42B}"/>
              </a:ext>
            </a:extLst>
          </p:cNvPr>
          <p:cNvSpPr txBox="1"/>
          <p:nvPr/>
        </p:nvSpPr>
        <p:spPr>
          <a:xfrm>
            <a:off x="1295400" y="841660"/>
            <a:ext cx="9764486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</a:rPr>
              <a:t>¹⁹ Eu repreendo e castigo a todos quantos amo; sê pois zeloso, e arrepende-te. ²⁰ Eis que estou à porta, e bato; se alguém ouvir a minha voz, e abrir a porta, entrarei até ele, e com ele cearei, e ele comigo. ²¹ Ao que vencer lhe concederei que se assente comigo no meu trono; assim como eu venci, e me assentei com meu Pai no seu trono. ²² Quem tem ouvidos, ouça o que o Espírito diz às igrejas.”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F10BDDD-346F-ADDE-2FB7-4919EBFAF057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160024645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01D2E-CE8E-06A0-AD36-833FC8C4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CD5C1BC-519F-8E4F-4BAF-B3EBE3E2A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050" name="Picture 2" descr="Ruínas de Laodiceia.">
            <a:extLst>
              <a:ext uri="{FF2B5EF4-FFF2-40B4-BE49-F238E27FC236}">
                <a16:creationId xmlns:a16="http://schemas.microsoft.com/office/drawing/2014/main" id="{C294511E-911E-DDA8-97EB-30984E022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3"/>
            <a:ext cx="12192000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5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654BB-FABB-A77B-9E59-12D43EE8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4EFFE3E-DA2B-1EEE-42D7-FD9CB01C0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AF91C4B-2766-2C9F-63D3-E074694A0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601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0">
        <p:split orient="vert"/>
      </p:transition>
    </mc:Choice>
    <mc:Fallback xmlns="">
      <p:transition spd="slow" advClick="0" advTm="30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21E9B-9130-CBCB-8D77-9039EE65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F231A3FB-3CF6-A6C6-8E65-FBB3886A7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4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CE001-07DA-4D7E-D2AF-739503C5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D8BCFA0-498A-DE1E-B7ED-A728C54F6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9A00059-9447-7F28-AA17-93CBAE1DDA13}"/>
              </a:ext>
            </a:extLst>
          </p:cNvPr>
          <p:cNvSpPr txBox="1"/>
          <p:nvPr/>
        </p:nvSpPr>
        <p:spPr>
          <a:xfrm>
            <a:off x="1295400" y="841660"/>
            <a:ext cx="9764486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  <a:effectLst/>
              </a:rPr>
              <a:t>“</a:t>
            </a:r>
            <a:r>
              <a:rPr lang="pt-BR" sz="4000" baseline="30000" dirty="0">
                <a:solidFill>
                  <a:srgbClr val="2A575F"/>
                </a:solidFill>
              </a:rPr>
              <a:t>¹⁴ E ao anjo da igreja de Laodiceia escreve: Isto diz o Amém, a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testemunha fiel e verdadeira, o princípio da criação de Deus: ¹⁵ Conheço as tuas obras, que nem és frio nem quente; quem dera foras frio ou quente! ¹⁶ Assim, porque és morno, e não és frio nem quente, vomitar-te-ei da minha boca. </a:t>
            </a:r>
            <a:r>
              <a:rPr lang="pt-BR" sz="4000" baseline="30000" dirty="0">
                <a:solidFill>
                  <a:srgbClr val="2A575F"/>
                </a:solidFill>
              </a:rPr>
              <a:t>¹⁷ Como dizes: Rico sou, e estou enriquecido, e de nada tenho falta; e não sabes que és um desgraçado, e miserável, e pobre, e cego, e nu; ¹⁸ Aconselho-te que de mim compres ouro provado no fogo, para que te enriqueças; e roupas brancas, para que te vistas, e não apareça a vergonha da tua nudez; e que </a:t>
            </a:r>
            <a:r>
              <a:rPr lang="pt-BR" sz="4000" baseline="30000" dirty="0" err="1">
                <a:solidFill>
                  <a:srgbClr val="2A575F"/>
                </a:solidFill>
              </a:rPr>
              <a:t>unjas</a:t>
            </a:r>
            <a:r>
              <a:rPr lang="pt-BR" sz="4000" baseline="30000" dirty="0">
                <a:solidFill>
                  <a:srgbClr val="2A575F"/>
                </a:solidFill>
              </a:rPr>
              <a:t> os teus olhos com colírio, para que vejas.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64E3B48-F88E-ABDC-882B-E4C5175B1AFF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163674136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AD4BB-44CA-7DC8-485C-28DC656C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D8621A95-14F8-2BB1-0DBA-BE6AD7631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DCE5102-3D08-604A-1FB6-259FA00A75D1}"/>
              </a:ext>
            </a:extLst>
          </p:cNvPr>
          <p:cNvSpPr txBox="1"/>
          <p:nvPr/>
        </p:nvSpPr>
        <p:spPr>
          <a:xfrm>
            <a:off x="1295400" y="841660"/>
            <a:ext cx="9764486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  <a:effectLst/>
              </a:rPr>
              <a:t>“</a:t>
            </a:r>
            <a:r>
              <a:rPr lang="pt-BR" sz="4000" baseline="30000" dirty="0">
                <a:solidFill>
                  <a:srgbClr val="2A575F"/>
                </a:solidFill>
              </a:rPr>
              <a:t>¹⁴ E ao anjo da igreja de Laodiceia escreve: Isto diz o Amém, a testemunha fiel e verdadeira, o princípio da criação de Deus: ¹⁵ Conheço as tuas obras, que nem és frio nem quente; quem dera foras frio ou quente! ¹⁶ Assim, porque és morno, e não és frio nem quente, vomitar-te-ei da minha boca.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¹⁷ Como dizes: Rico sou, e estou enriquecido, e de nada tenho falta; e não sabes que és um desgraçado, e miserável, e pobre, e cego, e nu; </a:t>
            </a:r>
            <a:r>
              <a:rPr lang="pt-BR" sz="4000" baseline="30000" dirty="0">
                <a:solidFill>
                  <a:srgbClr val="2A575F"/>
                </a:solidFill>
              </a:rPr>
              <a:t>¹⁸ Aconselho-te que de mim compres ouro provado no fogo, para que te enriqueças; e roupas brancas, para que te vistas, e não apareça a vergonha da tua nudez; e que </a:t>
            </a:r>
            <a:r>
              <a:rPr lang="pt-BR" sz="4000" baseline="30000" dirty="0" err="1">
                <a:solidFill>
                  <a:srgbClr val="2A575F"/>
                </a:solidFill>
              </a:rPr>
              <a:t>unjas</a:t>
            </a:r>
            <a:r>
              <a:rPr lang="pt-BR" sz="4000" baseline="30000" dirty="0">
                <a:solidFill>
                  <a:srgbClr val="2A575F"/>
                </a:solidFill>
              </a:rPr>
              <a:t> os teus olhos com colírio, para que vejas.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4D29EA2-B622-882C-790B-7C4F9C3968B0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423764917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C10C4-84C1-BDD8-0AA9-BB6C3F309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F5FEB8E6-6621-DAE7-8D0E-AEC12DC2B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8BB17D8-23D2-8A21-953B-B8957919A965}"/>
              </a:ext>
            </a:extLst>
          </p:cNvPr>
          <p:cNvSpPr txBox="1"/>
          <p:nvPr/>
        </p:nvSpPr>
        <p:spPr>
          <a:xfrm>
            <a:off x="1295400" y="841660"/>
            <a:ext cx="9764486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  <a:effectLst/>
              </a:rPr>
              <a:t>“</a:t>
            </a:r>
            <a:r>
              <a:rPr lang="pt-BR" sz="4000" baseline="30000" dirty="0">
                <a:solidFill>
                  <a:srgbClr val="2A575F"/>
                </a:solidFill>
              </a:rPr>
              <a:t>¹⁴ E ao anjo da igreja de Laodiceia escreve: Isto diz o Amém, a testemunha fiel e verdadeira, o princípio da criação de Deus: ¹⁵ Conheço as tuas obras, que nem és frio nem quente; quem dera foras frio ou quente! ¹⁶ Assim, porque és morno, e não és frio nem quente, vomitar-te-ei da minha boca. ¹⁷ Como dizes: Rico sou, e estou enriquecido, e de nada tenho falta; e não sabes que és um desgraçado, e miserável, e pobre, e cego, e nu; ¹⁸ Aconselho-te que de mim compres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ouro</a:t>
            </a:r>
            <a:r>
              <a:rPr lang="pt-BR" sz="4000" baseline="30000" dirty="0">
                <a:solidFill>
                  <a:srgbClr val="2A575F"/>
                </a:solidFill>
              </a:rPr>
              <a:t> provado no fogo, para que te enriqueças; e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roupas brancas</a:t>
            </a:r>
            <a:r>
              <a:rPr lang="pt-BR" sz="4000" baseline="30000" dirty="0">
                <a:solidFill>
                  <a:srgbClr val="2A575F"/>
                </a:solidFill>
              </a:rPr>
              <a:t>, para que te vistas, e não apareça a vergonha da tua nudez; e que </a:t>
            </a:r>
            <a:r>
              <a:rPr lang="pt-BR" sz="4000" baseline="30000" dirty="0" err="1">
                <a:solidFill>
                  <a:srgbClr val="2A575F"/>
                </a:solidFill>
              </a:rPr>
              <a:t>unjas</a:t>
            </a:r>
            <a:r>
              <a:rPr lang="pt-BR" sz="4000" baseline="30000" dirty="0">
                <a:solidFill>
                  <a:srgbClr val="2A575F"/>
                </a:solidFill>
              </a:rPr>
              <a:t> os teus olhos com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colírio</a:t>
            </a:r>
            <a:r>
              <a:rPr lang="pt-BR" sz="4000" baseline="30000" dirty="0">
                <a:solidFill>
                  <a:srgbClr val="2A575F"/>
                </a:solidFill>
              </a:rPr>
              <a:t>, para que vejas.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C4E0EDC-6A55-0C90-1C35-BA34F9619626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400287047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18E20-B001-65FA-F47C-027761190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DA5D5C8-3BFB-3975-F0C7-C1F723084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077D719-76CF-B8E9-1976-55E7CDCAA0E5}"/>
              </a:ext>
            </a:extLst>
          </p:cNvPr>
          <p:cNvSpPr txBox="1"/>
          <p:nvPr/>
        </p:nvSpPr>
        <p:spPr>
          <a:xfrm>
            <a:off x="1295400" y="841660"/>
            <a:ext cx="9764486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</a:rPr>
              <a:t>¹⁹ Eu repreendo e castigo a todos quantos amo; sê pois zeloso, e arrepende-te. ²⁰ </a:t>
            </a:r>
            <a:r>
              <a:rPr lang="pt-BR" sz="4000" baseline="30000" dirty="0">
                <a:solidFill>
                  <a:srgbClr val="2A575F"/>
                </a:solidFill>
                <a:highlight>
                  <a:srgbClr val="FFFF00"/>
                </a:highlight>
              </a:rPr>
              <a:t>Eis que estou à porta, e bato; se alguém ouvir a minha voz, e abrir a porta, entrarei até ele, e com ele cearei, e ele comigo. </a:t>
            </a:r>
            <a:r>
              <a:rPr lang="pt-BR" sz="4000" baseline="30000" dirty="0">
                <a:solidFill>
                  <a:srgbClr val="2A575F"/>
                </a:solidFill>
              </a:rPr>
              <a:t>²¹ Ao que vencer lhe concederei que se assente comigo no meu trono; assim como eu venci, e me assentei com meu Pai no seu trono. ²² Quem tem ouvidos, ouça o que o Espírito diz às igrejas.”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9A57DDC-4E46-DF13-22A7-D70861F5D4B4}"/>
              </a:ext>
            </a:extLst>
          </p:cNvPr>
          <p:cNvSpPr/>
          <p:nvPr/>
        </p:nvSpPr>
        <p:spPr>
          <a:xfrm rot="16200000">
            <a:off x="-941581" y="4180080"/>
            <a:ext cx="31785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3:14-22</a:t>
            </a:r>
          </a:p>
        </p:txBody>
      </p:sp>
    </p:spTree>
    <p:extLst>
      <p:ext uri="{BB962C8B-B14F-4D97-AF65-F5344CB8AC3E}">
        <p14:creationId xmlns:p14="http://schemas.microsoft.com/office/powerpoint/2010/main" val="256493895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F63FC-8021-E907-58D4-16DB3E94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7340CA96-8306-B4A7-5930-3D5AB6AF3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3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8033-E44A-6396-34AA-3CB9F5DF8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1488791-5CAA-553B-BBA9-680F4F9EC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27AE668-CBE0-30D0-E670-FC8DC493B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CC48445-FE9C-8FE3-5B7B-C55CD627EDD6}"/>
              </a:ext>
            </a:extLst>
          </p:cNvPr>
          <p:cNvCxnSpPr/>
          <p:nvPr/>
        </p:nvCxnSpPr>
        <p:spPr>
          <a:xfrm flipH="1" flipV="1">
            <a:off x="2400300" y="4432300"/>
            <a:ext cx="406400" cy="9271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98DAA3D-E85D-8855-53D3-D31E36D53B33}"/>
              </a:ext>
            </a:extLst>
          </p:cNvPr>
          <p:cNvCxnSpPr>
            <a:cxnSpLocks/>
          </p:cNvCxnSpPr>
          <p:nvPr/>
        </p:nvCxnSpPr>
        <p:spPr>
          <a:xfrm flipV="1">
            <a:off x="2273300" y="1346200"/>
            <a:ext cx="63500" cy="1676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75CCE84-DB0B-E118-52D5-9B508D05D3FF}"/>
              </a:ext>
            </a:extLst>
          </p:cNvPr>
          <p:cNvCxnSpPr>
            <a:cxnSpLocks/>
          </p:cNvCxnSpPr>
          <p:nvPr/>
        </p:nvCxnSpPr>
        <p:spPr>
          <a:xfrm>
            <a:off x="2971800" y="1041400"/>
            <a:ext cx="1066800" cy="6223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9AA16F87-7356-94F3-AB8D-DDFF40FC18B3}"/>
              </a:ext>
            </a:extLst>
          </p:cNvPr>
          <p:cNvSpPr/>
          <p:nvPr/>
        </p:nvSpPr>
        <p:spPr>
          <a:xfrm>
            <a:off x="1397301" y="4895850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69F15DB-2E7B-BFCB-CB11-5F246E347F6D}"/>
              </a:ext>
            </a:extLst>
          </p:cNvPr>
          <p:cNvSpPr/>
          <p:nvPr/>
        </p:nvSpPr>
        <p:spPr>
          <a:xfrm>
            <a:off x="933133" y="1953567"/>
            <a:ext cx="118173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 km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4CF1191-1243-CA89-DB22-2D4327192DD3}"/>
              </a:ext>
            </a:extLst>
          </p:cNvPr>
          <p:cNvSpPr/>
          <p:nvPr/>
        </p:nvSpPr>
        <p:spPr>
          <a:xfrm>
            <a:off x="3612842" y="805884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388DB0-51A8-9030-9A32-3824F4E35BB6}"/>
              </a:ext>
            </a:extLst>
          </p:cNvPr>
          <p:cNvSpPr/>
          <p:nvPr/>
        </p:nvSpPr>
        <p:spPr>
          <a:xfrm>
            <a:off x="4013200" y="4870449"/>
            <a:ext cx="123944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30 - 100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0A22930-07B4-6FDF-B94B-C38B42AEF90B}"/>
              </a:ext>
            </a:extLst>
          </p:cNvPr>
          <p:cNvSpPr/>
          <p:nvPr/>
        </p:nvSpPr>
        <p:spPr>
          <a:xfrm>
            <a:off x="3181347" y="3118413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100 - 313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41B70AB-DBCD-5270-7FB6-8BA39554F0CD}"/>
              </a:ext>
            </a:extLst>
          </p:cNvPr>
          <p:cNvSpPr/>
          <p:nvPr/>
        </p:nvSpPr>
        <p:spPr>
          <a:xfrm>
            <a:off x="3940772" y="218791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313 - 538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B38F57B-B120-3B35-9879-F7F5BB7B5B58}"/>
              </a:ext>
            </a:extLst>
          </p:cNvPr>
          <p:cNvSpPr/>
          <p:nvPr/>
        </p:nvSpPr>
        <p:spPr>
          <a:xfrm>
            <a:off x="5933481" y="1267549"/>
            <a:ext cx="156966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538 - 1517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89064EFD-3F00-A5C4-B984-4209DEE6D7D6}"/>
              </a:ext>
            </a:extLst>
          </p:cNvPr>
          <p:cNvCxnSpPr>
            <a:cxnSpLocks/>
          </p:cNvCxnSpPr>
          <p:nvPr/>
        </p:nvCxnSpPr>
        <p:spPr>
          <a:xfrm>
            <a:off x="4787900" y="2349500"/>
            <a:ext cx="584200" cy="787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296B1C61-71FF-807B-8352-5129ECD2F42E}"/>
              </a:ext>
            </a:extLst>
          </p:cNvPr>
          <p:cNvSpPr/>
          <p:nvPr/>
        </p:nvSpPr>
        <p:spPr>
          <a:xfrm>
            <a:off x="5263842" y="20464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km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1054104-0D77-4535-4186-B323B11A80EC}"/>
              </a:ext>
            </a:extLst>
          </p:cNvPr>
          <p:cNvSpPr/>
          <p:nvPr/>
        </p:nvSpPr>
        <p:spPr>
          <a:xfrm>
            <a:off x="7152664" y="2743200"/>
            <a:ext cx="17347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1517 - 1798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8F6B68D-17E8-0B35-41A8-822BB327D88B}"/>
              </a:ext>
            </a:extLst>
          </p:cNvPr>
          <p:cNvCxnSpPr>
            <a:cxnSpLocks/>
          </p:cNvCxnSpPr>
          <p:nvPr/>
        </p:nvCxnSpPr>
        <p:spPr>
          <a:xfrm>
            <a:off x="6183086" y="3803541"/>
            <a:ext cx="475343" cy="37304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F88FD44A-2D77-3E80-7390-5B566FD94821}"/>
              </a:ext>
            </a:extLst>
          </p:cNvPr>
          <p:cNvSpPr/>
          <p:nvPr/>
        </p:nvSpPr>
        <p:spPr>
          <a:xfrm>
            <a:off x="6550171" y="33418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58 km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CE44058-CFFC-A8A7-AE3C-E1941883FFFE}"/>
              </a:ext>
            </a:extLst>
          </p:cNvPr>
          <p:cNvSpPr/>
          <p:nvPr/>
        </p:nvSpPr>
        <p:spPr>
          <a:xfrm>
            <a:off x="8744685" y="3572670"/>
            <a:ext cx="17347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1798 - 1844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D8FB4C14-8A05-97C4-EC47-B169EA218688}"/>
              </a:ext>
            </a:extLst>
          </p:cNvPr>
          <p:cNvCxnSpPr>
            <a:cxnSpLocks/>
          </p:cNvCxnSpPr>
          <p:nvPr/>
        </p:nvCxnSpPr>
        <p:spPr>
          <a:xfrm>
            <a:off x="7456714" y="4660334"/>
            <a:ext cx="1502229" cy="11431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1C6F1041-F2EF-841F-3EB9-46721AFE53F0}"/>
              </a:ext>
            </a:extLst>
          </p:cNvPr>
          <p:cNvSpPr/>
          <p:nvPr/>
        </p:nvSpPr>
        <p:spPr>
          <a:xfrm>
            <a:off x="8113451" y="4556160"/>
            <a:ext cx="1181734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km</a:t>
            </a:r>
          </a:p>
        </p:txBody>
      </p:sp>
    </p:spTree>
    <p:extLst>
      <p:ext uri="{BB962C8B-B14F-4D97-AF65-F5344CB8AC3E}">
        <p14:creationId xmlns:p14="http://schemas.microsoft.com/office/powerpoint/2010/main" val="20632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45B75-A841-E02D-5003-613A4C86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8008EEB-7C2E-B7C8-6039-44335D280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DC81BC-84B8-F507-7316-261D15F742B7}"/>
              </a:ext>
            </a:extLst>
          </p:cNvPr>
          <p:cNvSpPr txBox="1"/>
          <p:nvPr/>
        </p:nvSpPr>
        <p:spPr>
          <a:xfrm>
            <a:off x="1295400" y="1287975"/>
            <a:ext cx="97644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</a:rPr>
              <a:t>“Eis que ele vem com as nuvens, e todo olho o verá, até mesmo aqueles que o traspassaram; e todos os povos da terra se lamentarão por causa dele. Assim será! Amém.”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C8BD2EE-3304-9938-58B5-90365EFF1153}"/>
              </a:ext>
            </a:extLst>
          </p:cNvPr>
          <p:cNvSpPr/>
          <p:nvPr/>
        </p:nvSpPr>
        <p:spPr>
          <a:xfrm rot="16200000">
            <a:off x="-592126" y="4180080"/>
            <a:ext cx="2479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28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1:7</a:t>
            </a:r>
            <a:endParaRPr lang="pt-BR" sz="2800" b="0" cap="none" spc="0" dirty="0">
              <a:ln w="0"/>
              <a:solidFill>
                <a:srgbClr val="2A575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696572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BCB88-9CB0-B5C5-5192-2352578C5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15CD116-6FD2-4CA0-C215-BB4E9B46F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7170" name="Picture 2" descr="Pai do Movimento do Advento nos E.U.A. - Espírito de Profecia">
            <a:extLst>
              <a:ext uri="{FF2B5EF4-FFF2-40B4-BE49-F238E27FC236}">
                <a16:creationId xmlns:a16="http://schemas.microsoft.com/office/drawing/2014/main" id="{E5040DFF-CD99-BBEF-B8CA-5E7A3144F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-4368"/>
            <a:ext cx="9851571" cy="685915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83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87F77-EFD9-4A29-5652-BAF3545E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4888501-C342-CC1F-F179-3686D99DF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0CB7C12-92E3-8DB5-C7F4-5BF66AAFC5B2}"/>
              </a:ext>
            </a:extLst>
          </p:cNvPr>
          <p:cNvSpPr txBox="1"/>
          <p:nvPr/>
        </p:nvSpPr>
        <p:spPr>
          <a:xfrm>
            <a:off x="1295400" y="1298861"/>
            <a:ext cx="9764486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aseline="30000" dirty="0">
                <a:solidFill>
                  <a:srgbClr val="2A575F"/>
                </a:solidFill>
              </a:rPr>
              <a:t>“¹⁴ Ele me disse: "Isso tudo levará duas mil e trezentas tardes e manhãs; então o santuário será reconsagrado.”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42EE3B4-CA42-426B-4620-54DF135892F6}"/>
              </a:ext>
            </a:extLst>
          </p:cNvPr>
          <p:cNvSpPr/>
          <p:nvPr/>
        </p:nvSpPr>
        <p:spPr>
          <a:xfrm rot="16200000">
            <a:off x="-322117" y="4180080"/>
            <a:ext cx="19396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Daniel 8:14</a:t>
            </a:r>
          </a:p>
        </p:txBody>
      </p:sp>
    </p:spTree>
    <p:extLst>
      <p:ext uri="{BB962C8B-B14F-4D97-AF65-F5344CB8AC3E}">
        <p14:creationId xmlns:p14="http://schemas.microsoft.com/office/powerpoint/2010/main" val="227205958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B70AD-87CD-825A-9F9A-6D3C5AA1B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C2D0D5FD-D60A-667B-2DC2-25EC27932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6146" name="Picture 2" descr="Vantagens da organização da IASD (1863-2023) – Outra Leitura">
            <a:extLst>
              <a:ext uri="{FF2B5EF4-FFF2-40B4-BE49-F238E27FC236}">
                <a16:creationId xmlns:a16="http://schemas.microsoft.com/office/drawing/2014/main" id="{9B9148CA-1C97-799B-120C-7BF5A2ED5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800"/>
            <a:ext cx="12192000" cy="57404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38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8937D-3EF2-9C78-EED7-FA3437D7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F62F821D-EC07-8B09-08B8-EDB725A35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8457" y="-829786"/>
            <a:ext cx="15157307" cy="8525986"/>
          </a:xfrm>
          <a:prstGeom prst="rect">
            <a:avLst/>
          </a:prstGeom>
        </p:spPr>
      </p:pic>
      <p:pic>
        <p:nvPicPr>
          <p:cNvPr id="8194" name="Picture 2" descr="Simpósio do Espírito de Profecia destaca a identidade da Igreja Adventista  - Notícias Adventistas">
            <a:extLst>
              <a:ext uri="{FF2B5EF4-FFF2-40B4-BE49-F238E27FC236}">
                <a16:creationId xmlns:a16="http://schemas.microsoft.com/office/drawing/2014/main" id="{935AF74C-03DB-A8C0-301C-04F3521C2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746"/>
            <a:ext cx="12191999" cy="616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94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3A22B-3F6A-7603-0A88-C30ED287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DFFEC25B-A5F9-9E6A-C148-4754B2A98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A6007DA-280A-46E1-80AB-968BE7C0D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D9E035EF-AB95-AF14-4E9B-69ADE1428DD4}"/>
              </a:ext>
            </a:extLst>
          </p:cNvPr>
          <p:cNvCxnSpPr/>
          <p:nvPr/>
        </p:nvCxnSpPr>
        <p:spPr>
          <a:xfrm flipH="1" flipV="1">
            <a:off x="2400300" y="4432300"/>
            <a:ext cx="406400" cy="9271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DE0056C-23BA-DC23-2492-37568A66EDE9}"/>
              </a:ext>
            </a:extLst>
          </p:cNvPr>
          <p:cNvCxnSpPr>
            <a:cxnSpLocks/>
          </p:cNvCxnSpPr>
          <p:nvPr/>
        </p:nvCxnSpPr>
        <p:spPr>
          <a:xfrm flipV="1">
            <a:off x="2273300" y="1346200"/>
            <a:ext cx="63500" cy="1676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F19AF76C-6825-01F7-A6E4-28B4B58DF32E}"/>
              </a:ext>
            </a:extLst>
          </p:cNvPr>
          <p:cNvCxnSpPr>
            <a:cxnSpLocks/>
          </p:cNvCxnSpPr>
          <p:nvPr/>
        </p:nvCxnSpPr>
        <p:spPr>
          <a:xfrm>
            <a:off x="2971800" y="1041400"/>
            <a:ext cx="1066800" cy="6223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66CCC19A-0917-2FDD-1A68-9DDF979FB74A}"/>
              </a:ext>
            </a:extLst>
          </p:cNvPr>
          <p:cNvSpPr/>
          <p:nvPr/>
        </p:nvSpPr>
        <p:spPr>
          <a:xfrm>
            <a:off x="1397301" y="4895850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7F86201-CCBE-6EE6-AF5B-D4CDD45AA146}"/>
              </a:ext>
            </a:extLst>
          </p:cNvPr>
          <p:cNvSpPr/>
          <p:nvPr/>
        </p:nvSpPr>
        <p:spPr>
          <a:xfrm>
            <a:off x="933133" y="1953567"/>
            <a:ext cx="118173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 km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0E53154-B28F-32EA-CF06-468F7D204E05}"/>
              </a:ext>
            </a:extLst>
          </p:cNvPr>
          <p:cNvSpPr/>
          <p:nvPr/>
        </p:nvSpPr>
        <p:spPr>
          <a:xfrm>
            <a:off x="3612842" y="805884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6013A5D-7BFA-E57D-567D-B1777BEB2B4C}"/>
              </a:ext>
            </a:extLst>
          </p:cNvPr>
          <p:cNvSpPr/>
          <p:nvPr/>
        </p:nvSpPr>
        <p:spPr>
          <a:xfrm>
            <a:off x="4013200" y="4870449"/>
            <a:ext cx="123944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30 - 100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708B15D-7957-4B8B-3E81-E00E4AE931F8}"/>
              </a:ext>
            </a:extLst>
          </p:cNvPr>
          <p:cNvSpPr/>
          <p:nvPr/>
        </p:nvSpPr>
        <p:spPr>
          <a:xfrm>
            <a:off x="3181347" y="3118413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100 - 313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483B444-B55E-FC66-7E31-3D2EDEF8C5D7}"/>
              </a:ext>
            </a:extLst>
          </p:cNvPr>
          <p:cNvSpPr/>
          <p:nvPr/>
        </p:nvSpPr>
        <p:spPr>
          <a:xfrm>
            <a:off x="3940772" y="218791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313 - 538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DB20F90-F9BA-E42A-F8BF-11E5339EDA13}"/>
              </a:ext>
            </a:extLst>
          </p:cNvPr>
          <p:cNvSpPr/>
          <p:nvPr/>
        </p:nvSpPr>
        <p:spPr>
          <a:xfrm>
            <a:off x="5933481" y="1267549"/>
            <a:ext cx="156966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538 - 1517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69FE3E82-DECE-FFEE-D062-21AB1547AB33}"/>
              </a:ext>
            </a:extLst>
          </p:cNvPr>
          <p:cNvCxnSpPr>
            <a:cxnSpLocks/>
          </p:cNvCxnSpPr>
          <p:nvPr/>
        </p:nvCxnSpPr>
        <p:spPr>
          <a:xfrm>
            <a:off x="4787900" y="2349500"/>
            <a:ext cx="584200" cy="787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45352FEF-4705-988A-6EA3-2ED566FCB2A4}"/>
              </a:ext>
            </a:extLst>
          </p:cNvPr>
          <p:cNvSpPr/>
          <p:nvPr/>
        </p:nvSpPr>
        <p:spPr>
          <a:xfrm>
            <a:off x="5263842" y="20464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km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A8A0980-A16C-18BD-0502-774995CABA5B}"/>
              </a:ext>
            </a:extLst>
          </p:cNvPr>
          <p:cNvSpPr/>
          <p:nvPr/>
        </p:nvSpPr>
        <p:spPr>
          <a:xfrm>
            <a:off x="7152664" y="2743200"/>
            <a:ext cx="17347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1517 - 1798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036CC61-34AD-7055-6CA8-4AA3574F986E}"/>
              </a:ext>
            </a:extLst>
          </p:cNvPr>
          <p:cNvCxnSpPr>
            <a:cxnSpLocks/>
          </p:cNvCxnSpPr>
          <p:nvPr/>
        </p:nvCxnSpPr>
        <p:spPr>
          <a:xfrm>
            <a:off x="6183086" y="3803541"/>
            <a:ext cx="475343" cy="37304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B54F453E-56B2-FBAE-671E-ABD0313822E4}"/>
              </a:ext>
            </a:extLst>
          </p:cNvPr>
          <p:cNvSpPr/>
          <p:nvPr/>
        </p:nvSpPr>
        <p:spPr>
          <a:xfrm>
            <a:off x="6550171" y="33418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58 km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B067B7C-756B-A0EF-78C8-402D5BE603E0}"/>
              </a:ext>
            </a:extLst>
          </p:cNvPr>
          <p:cNvSpPr/>
          <p:nvPr/>
        </p:nvSpPr>
        <p:spPr>
          <a:xfrm>
            <a:off x="8744685" y="3572670"/>
            <a:ext cx="17347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1798 - 1844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C8B59EEC-9B9B-7093-38A4-04AD86057541}"/>
              </a:ext>
            </a:extLst>
          </p:cNvPr>
          <p:cNvCxnSpPr>
            <a:cxnSpLocks/>
          </p:cNvCxnSpPr>
          <p:nvPr/>
        </p:nvCxnSpPr>
        <p:spPr>
          <a:xfrm>
            <a:off x="7456714" y="4660334"/>
            <a:ext cx="1502229" cy="11431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A7F5F61D-826C-51AC-B146-C1D747CC42D3}"/>
              </a:ext>
            </a:extLst>
          </p:cNvPr>
          <p:cNvSpPr/>
          <p:nvPr/>
        </p:nvSpPr>
        <p:spPr>
          <a:xfrm>
            <a:off x="8113451" y="4556160"/>
            <a:ext cx="1181734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km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B160DC2-290E-D397-7917-3537317A4636}"/>
              </a:ext>
            </a:extLst>
          </p:cNvPr>
          <p:cNvSpPr/>
          <p:nvPr/>
        </p:nvSpPr>
        <p:spPr>
          <a:xfrm>
            <a:off x="9882764" y="4755829"/>
            <a:ext cx="135325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1844 - ...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300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80A-3E8D-FA71-7E43-B639768A6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C4C8263-B256-6BDE-0E5F-3550AB103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8C01C3D-E66C-57A0-2E49-30C4962939A4}"/>
              </a:ext>
            </a:extLst>
          </p:cNvPr>
          <p:cNvSpPr/>
          <p:nvPr/>
        </p:nvSpPr>
        <p:spPr>
          <a:xfrm>
            <a:off x="4292064" y="1657420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12:17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3F3108F-B74D-8EB0-8CBC-6D852DB0D94F}"/>
              </a:ext>
            </a:extLst>
          </p:cNvPr>
          <p:cNvSpPr/>
          <p:nvPr/>
        </p:nvSpPr>
        <p:spPr>
          <a:xfrm>
            <a:off x="958835" y="1677519"/>
            <a:ext cx="2821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1:2, 9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1C76309-94F5-3239-05E4-78742E702738}"/>
              </a:ext>
            </a:extLst>
          </p:cNvPr>
          <p:cNvSpPr/>
          <p:nvPr/>
        </p:nvSpPr>
        <p:spPr>
          <a:xfrm>
            <a:off x="958834" y="2800420"/>
            <a:ext cx="2060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6:9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56CA5C0-1E34-AE56-1B8E-68496803111D}"/>
              </a:ext>
            </a:extLst>
          </p:cNvPr>
          <p:cNvSpPr/>
          <p:nvPr/>
        </p:nvSpPr>
        <p:spPr>
          <a:xfrm>
            <a:off x="4292064" y="3422863"/>
            <a:ext cx="28007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14:12</a:t>
            </a:r>
          </a:p>
          <a:p>
            <a:pPr algn="ctr"/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Jd 3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C42D644-2C57-3C64-D412-B6681C1E0AE4}"/>
              </a:ext>
            </a:extLst>
          </p:cNvPr>
          <p:cNvSpPr/>
          <p:nvPr/>
        </p:nvSpPr>
        <p:spPr>
          <a:xfrm>
            <a:off x="8086886" y="1655707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19:10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6DDB5F2-3B95-5E6C-BFD7-D9418FC2E7E9}"/>
              </a:ext>
            </a:extLst>
          </p:cNvPr>
          <p:cNvSpPr/>
          <p:nvPr/>
        </p:nvSpPr>
        <p:spPr>
          <a:xfrm>
            <a:off x="8086886" y="3422863"/>
            <a:ext cx="24304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 20:4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8F6A6C8-F90D-C7FF-F890-9300DC4ADB60}"/>
              </a:ext>
            </a:extLst>
          </p:cNvPr>
          <p:cNvSpPr/>
          <p:nvPr/>
        </p:nvSpPr>
        <p:spPr>
          <a:xfrm>
            <a:off x="958834" y="5611443"/>
            <a:ext cx="79928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pt-BR" sz="540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8:20; 2Rs 17:13; Mt 5:17</a:t>
            </a:r>
          </a:p>
        </p:txBody>
      </p:sp>
    </p:spTree>
    <p:extLst>
      <p:ext uri="{BB962C8B-B14F-4D97-AF65-F5344CB8AC3E}">
        <p14:creationId xmlns:p14="http://schemas.microsoft.com/office/powerpoint/2010/main" val="6533915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6C4BD-54E6-FA0C-E7EA-1397F9DE1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, Logotipo&#10;&#10;O conteúdo gerado por IA pode estar incorreto.">
            <a:extLst>
              <a:ext uri="{FF2B5EF4-FFF2-40B4-BE49-F238E27FC236}">
                <a16:creationId xmlns:a16="http://schemas.microsoft.com/office/drawing/2014/main" id="{A85A4697-7FC4-9045-10A1-B27890032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4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1178</Words>
  <Application>Microsoft Office PowerPoint</Application>
  <PresentationFormat>Widescreen</PresentationFormat>
  <Paragraphs>93</Paragraphs>
  <Slides>23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ARS - Jafe Souza</dc:creator>
  <cp:lastModifiedBy>USEB - ARS - Jafe Souza</cp:lastModifiedBy>
  <cp:revision>5</cp:revision>
  <dcterms:created xsi:type="dcterms:W3CDTF">2025-04-03T14:10:45Z</dcterms:created>
  <dcterms:modified xsi:type="dcterms:W3CDTF">2025-08-06T01:28:01Z</dcterms:modified>
</cp:coreProperties>
</file>